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Arvo"/>
      <p:regular r:id="rId31"/>
      <p:bold r:id="rId32"/>
      <p:italic r:id="rId33"/>
      <p:boldItalic r:id="rId34"/>
    </p:embeddedFont>
    <p:embeddedFont>
      <p:font typeface="Proxima Nova Semibold"/>
      <p:regular r:id="rId35"/>
      <p:bold r:id="rId36"/>
      <p:boldItalic r:id="rId37"/>
    </p:embeddedFont>
    <p:embeddedFont>
      <p:font typeface="Unica One"/>
      <p:regular r:id="rId38"/>
    </p:embeddedFont>
    <p:embeddedFont>
      <p:font typeface="Scope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vo-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Arvo-italic.fntdata"/><Relationship Id="rId10" Type="http://schemas.openxmlformats.org/officeDocument/2006/relationships/slide" Target="slides/slide5.xml"/><Relationship Id="rId32" Type="http://schemas.openxmlformats.org/officeDocument/2006/relationships/font" Target="fonts/Arvo-bold.fntdata"/><Relationship Id="rId13" Type="http://schemas.openxmlformats.org/officeDocument/2006/relationships/slide" Target="slides/slide8.xml"/><Relationship Id="rId35" Type="http://schemas.openxmlformats.org/officeDocument/2006/relationships/font" Target="fonts/ProximaNovaSemibold-regular.fntdata"/><Relationship Id="rId12" Type="http://schemas.openxmlformats.org/officeDocument/2006/relationships/slide" Target="slides/slide7.xml"/><Relationship Id="rId34" Type="http://schemas.openxmlformats.org/officeDocument/2006/relationships/font" Target="fonts/Arvo-boldItalic.fntdata"/><Relationship Id="rId15" Type="http://schemas.openxmlformats.org/officeDocument/2006/relationships/slide" Target="slides/slide10.xml"/><Relationship Id="rId37" Type="http://schemas.openxmlformats.org/officeDocument/2006/relationships/font" Target="fonts/ProximaNovaSemibold-boldItalic.fntdata"/><Relationship Id="rId14" Type="http://schemas.openxmlformats.org/officeDocument/2006/relationships/slide" Target="slides/slide9.xml"/><Relationship Id="rId36" Type="http://schemas.openxmlformats.org/officeDocument/2006/relationships/font" Target="fonts/ProximaNovaSemibold-bold.fntdata"/><Relationship Id="rId17" Type="http://schemas.openxmlformats.org/officeDocument/2006/relationships/slide" Target="slides/slide12.xml"/><Relationship Id="rId39" Type="http://schemas.openxmlformats.org/officeDocument/2006/relationships/font" Target="fonts/ScopeOne-regular.fntdata"/><Relationship Id="rId16" Type="http://schemas.openxmlformats.org/officeDocument/2006/relationships/slide" Target="slides/slide11.xml"/><Relationship Id="rId38" Type="http://schemas.openxmlformats.org/officeDocument/2006/relationships/font" Target="fonts/Unica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4dc676206e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4dc676206e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Bubulubuenas tardes a todas y todos, espero que estén super bien y espero que estén aprendiendo mucho en este cursito bebé.</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4dc676206e_1_2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4dc676206e_1_2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¡Argumentos! Evidentemente no nos sirve una función que sume 1+2 verdad? O una función que nos imprima “Python Rocks” para eso tenemos la función print(), estos solo eran ejemplos, para que las funciones empiecen a tener utilidad en tu código hay que agregarles parámetros o argumentos.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1" name="Shape 2621"/>
        <p:cNvGrpSpPr/>
        <p:nvPr/>
      </p:nvGrpSpPr>
      <p:grpSpPr>
        <a:xfrm>
          <a:off x="0" y="0"/>
          <a:ext cx="0" cy="0"/>
          <a:chOff x="0" y="0"/>
          <a:chExt cx="0" cy="0"/>
        </a:xfrm>
      </p:grpSpPr>
      <p:sp>
        <p:nvSpPr>
          <p:cNvPr id="2622" name="Google Shape;2622;g894023657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894023657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Leer qué son los argumentos o parámetros.</a:t>
            </a:r>
            <a:endParaRPr b="1"/>
          </a:p>
          <a:p>
            <a:pPr indent="0" lvl="0" marL="0" rtl="0" algn="l">
              <a:spcBef>
                <a:spcPts val="0"/>
              </a:spcBef>
              <a:spcAft>
                <a:spcPts val="0"/>
              </a:spcAft>
              <a:buNone/>
            </a:pPr>
            <a:r>
              <a:rPr lang="es"/>
              <a:t>Por ejemplo, retomemos el ejemplo que puse antes, el de que andaba tristón, ¿Se acuerdan? Que de repente me ponía un perrito, bueno, pues como dije, esa función se basaba en la información de mi estado de ánimo, entonces ¿Cómo le pasamos nuestro estado de ánimo a la función? Pues con un parámetro que diga si estoy triste o feliz.</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Noten que animo es un string, pero realmente le podemos pasar lo que queramos porque Python es bien loco y es multi tipado, es decir, no necesitas especificar qué tipo de variables estás usando.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894023657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894023657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podemos no especificar los parámetros cuando llamemos una función y en lugar de eso poner un parámetro por Defecto, por ejemplo:</a:t>
            </a:r>
            <a:endParaRPr/>
          </a:p>
          <a:p>
            <a:pPr indent="0" lvl="0" marL="0" rtl="0" algn="l">
              <a:spcBef>
                <a:spcPts val="0"/>
              </a:spcBef>
              <a:spcAft>
                <a:spcPts val="0"/>
              </a:spcAft>
              <a:buNone/>
            </a:pPr>
            <a:r>
              <a:rPr lang="es"/>
              <a:t>Digamos que como yo estoy estudiando física no tengo amigos, aveda no se crean es broma sí tengo amigos, los libros son mis mejores amigos xd… Okay entonces como no tengo amigos personas quiero alguien que me salude de vez en cuando y como yo sé </a:t>
            </a:r>
            <a:r>
              <a:rPr lang="es"/>
              <a:t>programar</a:t>
            </a:r>
            <a:r>
              <a:rPr lang="es"/>
              <a:t> entonces hago una función que haga eso por mí.</a:t>
            </a:r>
            <a:endParaRPr/>
          </a:p>
          <a:p>
            <a:pPr indent="0" lvl="0" marL="0" rtl="0" algn="l">
              <a:spcBef>
                <a:spcPts val="0"/>
              </a:spcBef>
              <a:spcAft>
                <a:spcPts val="0"/>
              </a:spcAft>
              <a:buNone/>
            </a:pPr>
            <a:r>
              <a:rPr lang="es"/>
              <a:t>Ahora, yo estoy super acostumbrado a que me digan Bubu, entonces por defecto si alguien me saluda voy a esperar a que me diga Bubu, sin embargo de vez en cuando tengo ganas de que me digan David o mi amor o algo así… Entonces si yo mando a llamar mi función para que diga Hola mi amor, eso es  lo que va a hacer, sin embargo, si yo mando a llamar a la función sin pasarle absolutamente ningún parámetro lo que me va a imprimir será eso, porque por default es lo que asignamos.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894023657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894023657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Ahora nos acercaremos más a las funciones reales, con este “return” que está aquí.</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g4ddab03cf4_0_8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4ddab03cf4_0_8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Rara vez vamos a querer imprimir algo en nuestra función, la mayoría del tiempo vamos a necesitar que haga algo y que nos arroje un resultado, que nos lo </a:t>
            </a:r>
            <a:r>
              <a:rPr b="1" lang="es"/>
              <a:t>regrese</a:t>
            </a:r>
            <a:r>
              <a:rPr lang="es"/>
              <a:t>, nos sirve para guardar lo que hicimos en nuestra función  dentro de una variable por ejemplo o para meterlo en otra función perfectamente aceptable. Este concepto es un poquito difícil de explicar así que lo haré con un ejemplo…</a:t>
            </a:r>
            <a:endParaRPr/>
          </a:p>
          <a:p>
            <a:pPr indent="0" lvl="0" marL="0" rtl="0" algn="l">
              <a:spcBef>
                <a:spcPts val="0"/>
              </a:spcBef>
              <a:spcAft>
                <a:spcPts val="0"/>
              </a:spcAft>
              <a:buNone/>
            </a:pPr>
            <a:r>
              <a:rPr lang="es"/>
              <a:t>Dígamos que tú te quieres comer una toritillita con sal, y vamos a expresar eso como funciones, imagina que tienes la masa, esa masa la metes a una máquina de tortillas, (Digamos que la máquina es tu función que recibe como parámetro la masa), esa máquina de tortillas te va a regresar las tortillas, metes esas tortillas a otra función que se llame, “poner sal”, entonces esa función te regresa una tortila con sal y listo ahora sí, metes las tortillas con sal a una función que se llame “Comer” y pues lo que te va a regresar va a ser… bueno, ustedes entienden. Ese es el concepto del return.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8" name="Shape 2688"/>
        <p:cNvGrpSpPr/>
        <p:nvPr/>
      </p:nvGrpSpPr>
      <p:grpSpPr>
        <a:xfrm>
          <a:off x="0" y="0"/>
          <a:ext cx="0" cy="0"/>
          <a:chOff x="0" y="0"/>
          <a:chExt cx="0" cy="0"/>
        </a:xfrm>
      </p:grpSpPr>
      <p:sp>
        <p:nvSpPr>
          <p:cNvPr id="2689" name="Google Shape;2689;g4dc676206e_1_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4dc676206e_1_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 importante es que podemos regresar lo que sea, una, dos, tres, muchas variables u objetos.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4" name="Shape 2694"/>
        <p:cNvGrpSpPr/>
        <p:nvPr/>
      </p:nvGrpSpPr>
      <p:grpSpPr>
        <a:xfrm>
          <a:off x="0" y="0"/>
          <a:ext cx="0" cy="0"/>
          <a:chOff x="0" y="0"/>
          <a:chExt cx="0" cy="0"/>
        </a:xfrm>
      </p:grpSpPr>
      <p:sp>
        <p:nvSpPr>
          <p:cNvPr id="2695" name="Google Shape;2695;g8940236577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8940236577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mencioné antes, lo que necesitamos para ser buenos programando es crear un código bonito, ordenado, limpio y que se entienda por los demás, para eso existen los comentarios, pero las funciones tienen una característica bonita que pueden usar algo llamado “Docstring” que básicamente, describe la función. Si te le preguntas a Python, Hey qué hace esa función? Python te va a decir lo que haya dentro del Dosctring de la función, un rápido ejemplo sería: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Google Shape;2702;g894023657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894023657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para qué sirve, bueno, cuando trabajamos en proyectos reales, muy probablemente nos va a tocar trabajar con alguien más, o tal vez nos va a tocar copiar y pegar funciones de otras personas que saquemos de internet, por ejemplo, este es un código mío, así a simple vista no puedes saber lo que hace exactamente, la función se llama “Busca Divisores” entonces probablemente intuyas que le metes un número n y te devuelve una lista de divisores o algo así… Bueno, qué te parece si nos quitamos de dudas y leemos la descripción.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4ddab03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4ddab03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nosotros no tenemos la función en nuestro archivo o en nuestro poder, ya sea que estamos usando librerías o alguna cosa así, podemos usar la función help.</a:t>
            </a:r>
            <a:endParaRPr/>
          </a:p>
          <a:p>
            <a:pPr indent="0" lvl="0" marL="0" rtl="0" algn="l">
              <a:spcBef>
                <a:spcPts val="0"/>
              </a:spcBef>
              <a:spcAft>
                <a:spcPts val="0"/>
              </a:spcAft>
              <a:buNone/>
            </a:pPr>
            <a:r>
              <a:rPr lang="es"/>
              <a:t>Básicamente le preguntamos a Python, Bro, ¿Qué hace esto? y Python nos responde Bro, esta función hace esto y esto y esto…</a:t>
            </a:r>
            <a:endParaRPr/>
          </a:p>
          <a:p>
            <a:pPr indent="0" lvl="0" marL="0" rtl="0" algn="l">
              <a:spcBef>
                <a:spcPts val="0"/>
              </a:spcBef>
              <a:spcAft>
                <a:spcPts val="0"/>
              </a:spcAft>
              <a:buNone/>
            </a:pPr>
            <a:r>
              <a:rPr lang="es"/>
              <a:t>Vamos a ver un ejemplito...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8940236577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8940236577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Vamos al tutorial de cómo agarrar sus notebooks y la presentación.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4dc676206e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4dc676206e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 nombre es David pero me pueden decir Bubu, ahí está mi FB por si </a:t>
            </a:r>
            <a:r>
              <a:rPr lang="es"/>
              <a:t>necesitan</a:t>
            </a:r>
            <a:r>
              <a:rPr lang="es"/>
              <a:t> mi ayuda o consulta o alguna aclaración o algo así. Jejeje…</a:t>
            </a:r>
            <a:endParaRPr/>
          </a:p>
          <a:p>
            <a:pPr indent="0" lvl="0" marL="0" rtl="0" algn="l">
              <a:spcBef>
                <a:spcPts val="0"/>
              </a:spcBef>
              <a:spcAft>
                <a:spcPts val="0"/>
              </a:spcAft>
              <a:buNone/>
            </a:pPr>
            <a:r>
              <a:rPr lang="es"/>
              <a:t>Tengo 20 años de edad, soy estudiante de la licenciatura en Física y soy programador de closet, significa que si no hubiera estudiado física estudiaría Ciencias computacionales o algo así, me encanta la programación y sobre todo me encanta enseñar jiji…</a:t>
            </a:r>
            <a:endParaRPr/>
          </a:p>
          <a:p>
            <a:pPr indent="0" lvl="0" marL="0" rtl="0" algn="l">
              <a:spcBef>
                <a:spcPts val="0"/>
              </a:spcBef>
              <a:spcAft>
                <a:spcPts val="0"/>
              </a:spcAft>
              <a:buNone/>
            </a:pPr>
            <a:r>
              <a:rPr lang="es"/>
              <a:t>Mi animal espiritual es el perrito espacial tengo una playera pero no la tengo puesta en estos momentos jeje.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5" name="Shape 2725"/>
        <p:cNvGrpSpPr/>
        <p:nvPr/>
      </p:nvGrpSpPr>
      <p:grpSpPr>
        <a:xfrm>
          <a:off x="0" y="0"/>
          <a:ext cx="0" cy="0"/>
          <a:chOff x="0" y="0"/>
          <a:chExt cx="0" cy="0"/>
        </a:xfrm>
      </p:grpSpPr>
      <p:sp>
        <p:nvSpPr>
          <p:cNvPr id="2726" name="Google Shape;2726;g4ddab03cf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4ddab03cf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0" name="Shape 2760"/>
        <p:cNvGrpSpPr/>
        <p:nvPr/>
      </p:nvGrpSpPr>
      <p:grpSpPr>
        <a:xfrm>
          <a:off x="0" y="0"/>
          <a:ext cx="0" cy="0"/>
          <a:chOff x="0" y="0"/>
          <a:chExt cx="0" cy="0"/>
        </a:xfrm>
      </p:grpSpPr>
      <p:sp>
        <p:nvSpPr>
          <p:cNvPr id="2761" name="Google Shape;2761;g4fcdbf2ff7_1_8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4fcdbf2ff7_1_8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4dc676206e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4dc676206e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Estos son los temas que veremos hoy, </a:t>
            </a:r>
            <a:r>
              <a:rPr b="1" lang="es"/>
              <a:t>(listar temas).</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3" name="Shape 2533"/>
        <p:cNvGrpSpPr/>
        <p:nvPr/>
      </p:nvGrpSpPr>
      <p:grpSpPr>
        <a:xfrm>
          <a:off x="0" y="0"/>
          <a:ext cx="0" cy="0"/>
          <a:chOff x="0" y="0"/>
          <a:chExt cx="0" cy="0"/>
        </a:xfrm>
      </p:grpSpPr>
      <p:sp>
        <p:nvSpPr>
          <p:cNvPr id="2534" name="Google Shape;2534;g8bb48fde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8bb48fde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 el contenido lo van a tener en un link de GitHub que dejaré en la descripción, si no te queda claro cómo acceder al contenido al final te daré un mini tutorial.</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1" name="Shape 2561"/>
        <p:cNvGrpSpPr/>
        <p:nvPr/>
      </p:nvGrpSpPr>
      <p:grpSpPr>
        <a:xfrm>
          <a:off x="0" y="0"/>
          <a:ext cx="0" cy="0"/>
          <a:chOff x="0" y="0"/>
          <a:chExt cx="0" cy="0"/>
        </a:xfrm>
      </p:grpSpPr>
      <p:sp>
        <p:nvSpPr>
          <p:cNvPr id="2562" name="Google Shape;2562;g4dc676206e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4dc676206e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¿Qué son? ¿Para qué sirven?</a:t>
            </a:r>
            <a:endParaRPr/>
          </a:p>
          <a:p>
            <a:pPr indent="0" lvl="0" marL="0" rtl="0" algn="l">
              <a:spcBef>
                <a:spcPts val="0"/>
              </a:spcBef>
              <a:spcAft>
                <a:spcPts val="0"/>
              </a:spcAft>
              <a:buClr>
                <a:schemeClr val="dk1"/>
              </a:buClr>
              <a:buSzPts val="1100"/>
              <a:buFont typeface="Arial"/>
              <a:buNone/>
            </a:pPr>
            <a:r>
              <a:rPr lang="es"/>
              <a:t>Primero veamos qué son, </a:t>
            </a:r>
            <a:r>
              <a:rPr b="1" lang="es"/>
              <a:t>(leer)</a:t>
            </a:r>
            <a:endParaRPr b="1"/>
          </a:p>
          <a:p>
            <a:pPr indent="0" lvl="0" marL="0" rtl="0" algn="l">
              <a:spcBef>
                <a:spcPts val="0"/>
              </a:spcBef>
              <a:spcAft>
                <a:spcPts val="0"/>
              </a:spcAft>
              <a:buClr>
                <a:schemeClr val="dk1"/>
              </a:buClr>
              <a:buSzPts val="1100"/>
              <a:buFont typeface="Arial"/>
              <a:buNone/>
            </a:pPr>
            <a:r>
              <a:rPr lang="es"/>
              <a:t>¿Para qué sirven?</a:t>
            </a:r>
            <a:endParaRPr/>
          </a:p>
          <a:p>
            <a:pPr indent="0" lvl="0" marL="0" rtl="0" algn="l">
              <a:spcBef>
                <a:spcPts val="0"/>
              </a:spcBef>
              <a:spcAft>
                <a:spcPts val="0"/>
              </a:spcAft>
              <a:buNone/>
            </a:pPr>
            <a:r>
              <a:rPr lang="es"/>
              <a:t>- Crear código limpio y repetible es la llave para escribir un buen código. ¡Otras personas pueden usar lo que tú haces! </a:t>
            </a:r>
            <a:endParaRPr/>
          </a:p>
          <a:p>
            <a:pPr indent="0" lvl="0" marL="0" rtl="0" algn="l">
              <a:spcBef>
                <a:spcPts val="0"/>
              </a:spcBef>
              <a:spcAft>
                <a:spcPts val="0"/>
              </a:spcAft>
              <a:buClr>
                <a:schemeClr val="dk1"/>
              </a:buClr>
              <a:buSzPts val="1100"/>
              <a:buFont typeface="Arial"/>
              <a:buNone/>
            </a:pPr>
            <a:r>
              <a:rPr lang="es"/>
              <a:t>Las personas somos imperfectas, no somos muy buenas con la memoria y esas cosas, entonces si otra persona no puede entender lo que está escrito en tu pantalla significa que tú en una semana no vas a poder entender tampoco.</a:t>
            </a:r>
            <a:endParaRPr/>
          </a:p>
          <a:p>
            <a:pPr indent="0" lvl="0" marL="0" rtl="0" algn="l">
              <a:spcBef>
                <a:spcPts val="0"/>
              </a:spcBef>
              <a:spcAft>
                <a:spcPts val="0"/>
              </a:spcAft>
              <a:buClr>
                <a:schemeClr val="dk1"/>
              </a:buClr>
              <a:buSzPts val="1100"/>
              <a:buFont typeface="Arial"/>
              <a:buNone/>
            </a:pPr>
            <a:r>
              <a:rPr lang="es"/>
              <a:t>- ¡Tú usarás código de otras personas! Con las funciones se hace más sencillo entender el código y sobre todo nos permite acceder a él mucho más rápido.</a:t>
            </a:r>
            <a:endParaRPr/>
          </a:p>
          <a:p>
            <a:pPr indent="0" lvl="0" marL="0" rtl="0" algn="l">
              <a:spcBef>
                <a:spcPts val="0"/>
              </a:spcBef>
              <a:spcAft>
                <a:spcPts val="0"/>
              </a:spcAft>
              <a:buNone/>
            </a:pPr>
            <a:r>
              <a:rPr lang="es"/>
              <a:t>- NO NECESITAS REESCRIBIR CÓDIGO, ÚNICAMENTE LLAMA A TU FUNCIÓN Y LISTO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Google Shape;2572;g4dc676206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4dc676206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funciones son parte fundamental de la programación, ¡NO SOLO DE PYTHON!</a:t>
            </a:r>
            <a:endParaRPr/>
          </a:p>
          <a:p>
            <a:pPr indent="0" lvl="0" marL="0" rtl="0" algn="l">
              <a:spcBef>
                <a:spcPts val="0"/>
              </a:spcBef>
              <a:spcAft>
                <a:spcPts val="0"/>
              </a:spcAft>
              <a:buNone/>
            </a:pPr>
            <a:r>
              <a:rPr lang="es"/>
              <a:t>¿Cuál es la lógica?</a:t>
            </a:r>
            <a:endParaRPr/>
          </a:p>
          <a:p>
            <a:pPr indent="0" lvl="0" marL="0" rtl="0" algn="l">
              <a:spcBef>
                <a:spcPts val="0"/>
              </a:spcBef>
              <a:spcAft>
                <a:spcPts val="0"/>
              </a:spcAft>
              <a:buNone/>
            </a:pPr>
            <a:r>
              <a:rPr lang="es"/>
              <a:t>Las funciones son como una maquinita, tú prendes la maquinita, es decir, mandas a llamar a la función y la función o la maquinita hace cosas, ¿Qué cosas? Pues todo lo que ya saben, sumar, loops, condicionales, justo ese es el punto, que implementen todo lo que saben hasta ahora, pero en funciones.</a:t>
            </a:r>
            <a:endParaRPr/>
          </a:p>
          <a:p>
            <a:pPr indent="0" lvl="0" marL="0" rtl="0" algn="l">
              <a:spcBef>
                <a:spcPts val="0"/>
              </a:spcBef>
              <a:spcAft>
                <a:spcPts val="0"/>
              </a:spcAft>
              <a:buNone/>
            </a:pPr>
            <a:r>
              <a:rPr lang="es"/>
              <a:t>Por ejemplo, imaginemos que yo ando tristón, entonces yo mando a llamar mi función, es decir, le hablo a mi maquinita para que haga algo y pum… Ya estoy feliz porque vi a mi perrito y la función cumplio su propósito, las funciones tienen que cumplir un propósito.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Google Shape;2585;g4dc676206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4dc676206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Entonces, pues ya vamos a empezar… </a:t>
            </a:r>
            <a:r>
              <a:rPr b="1" lang="es"/>
              <a:t>(leer)</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2" name="Shape 2592"/>
        <p:cNvGrpSpPr/>
        <p:nvPr/>
      </p:nvGrpSpPr>
      <p:grpSpPr>
        <a:xfrm>
          <a:off x="0" y="0"/>
          <a:ext cx="0" cy="0"/>
          <a:chOff x="0" y="0"/>
          <a:chExt cx="0" cy="0"/>
        </a:xfrm>
      </p:grpSpPr>
      <p:sp>
        <p:nvSpPr>
          <p:cNvPr id="2593" name="Google Shape;2593;g4dc67620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4dc67620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Esto es todo lo que necesitamos para una función </a:t>
            </a:r>
            <a:r>
              <a:rPr lang="es"/>
              <a:t>súper</a:t>
            </a:r>
            <a:r>
              <a:rPr lang="es"/>
              <a:t> básica que haga, pues lo que quieras que haga.</a:t>
            </a:r>
            <a:endParaRPr/>
          </a:p>
          <a:p>
            <a:pPr indent="0" lvl="0" marL="0" rtl="0" algn="l">
              <a:spcBef>
                <a:spcPts val="0"/>
              </a:spcBef>
              <a:spcAft>
                <a:spcPts val="0"/>
              </a:spcAft>
              <a:buNone/>
            </a:pPr>
            <a:r>
              <a:rPr lang="es"/>
              <a:t>Obvio con su respectiva identación.</a:t>
            </a:r>
            <a:endParaRPr/>
          </a:p>
          <a:p>
            <a:pPr indent="0" lvl="0" marL="0" rtl="0" algn="l">
              <a:spcBef>
                <a:spcPts val="0"/>
              </a:spcBef>
              <a:spcAft>
                <a:spcPts val="0"/>
              </a:spcAft>
              <a:buNone/>
            </a:pPr>
            <a:r>
              <a:rPr lang="es"/>
              <a:t>¿A qué me refiero con identación? Bueno, recuerdan que cuando escriben un for o un if o algo así, tienen que dejar como 4 espacios y luego escribir lo que esté dentro del for o del if, ah pues aquí es exactamente igual.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0" name="Shape 2600"/>
        <p:cNvGrpSpPr/>
        <p:nvPr/>
      </p:nvGrpSpPr>
      <p:grpSpPr>
        <a:xfrm>
          <a:off x="0" y="0"/>
          <a:ext cx="0" cy="0"/>
          <a:chOff x="0" y="0"/>
          <a:chExt cx="0" cy="0"/>
        </a:xfrm>
      </p:grpSpPr>
      <p:sp>
        <p:nvSpPr>
          <p:cNvPr id="2601" name="Google Shape;2601;g4dc676206e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4dc676206e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Explicar qué están viendo.</a:t>
            </a:r>
            <a:endParaRPr b="1"/>
          </a:p>
          <a:p>
            <a:pPr indent="0" lvl="0" marL="0" rtl="0" algn="l">
              <a:spcBef>
                <a:spcPts val="0"/>
              </a:spcBef>
              <a:spcAft>
                <a:spcPts val="0"/>
              </a:spcAft>
              <a:buNone/>
            </a:pPr>
            <a:r>
              <a:rPr lang="es"/>
              <a:t>Noten que le estoy poniendo los dos paréntesis a la función, esto significa que estamos ejecutando la función, si no se los ponemos realmente no haremos nada útil.</a:t>
            </a:r>
            <a:endParaRPr/>
          </a:p>
          <a:p>
            <a:pPr indent="0" lvl="0" marL="0" rtl="0" algn="l">
              <a:spcBef>
                <a:spcPts val="0"/>
              </a:spcBef>
              <a:spcAft>
                <a:spcPts val="0"/>
              </a:spcAft>
              <a:buNone/>
            </a:pPr>
            <a:r>
              <a:rPr lang="es"/>
              <a:t>Vamos a ver dos ejemplos de estas vainas.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TLE OPENING" type="title">
  <p:cSld name="TITLE">
    <p:spTree>
      <p:nvGrpSpPr>
        <p:cNvPr id="9" name="Shape 9"/>
        <p:cNvGrpSpPr/>
        <p:nvPr/>
      </p:nvGrpSpPr>
      <p:grpSpPr>
        <a:xfrm>
          <a:off x="0" y="0"/>
          <a:ext cx="0" cy="0"/>
          <a:chOff x="0" y="0"/>
          <a:chExt cx="0" cy="0"/>
        </a:xfrm>
      </p:grpSpPr>
      <p:sp>
        <p:nvSpPr>
          <p:cNvPr id="10" name="Google Shape;10;p2"/>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9710" y="-14172"/>
            <a:ext cx="9252075" cy="5165294"/>
            <a:chOff x="3655900" y="1642950"/>
            <a:chExt cx="1299175" cy="751250"/>
          </a:xfrm>
        </p:grpSpPr>
        <p:sp>
          <p:nvSpPr>
            <p:cNvPr id="12" name="Google Shape;12;p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3384" y="24104"/>
            <a:ext cx="9191800" cy="5125321"/>
            <a:chOff x="5820575" y="792900"/>
            <a:chExt cx="1357625" cy="786925"/>
          </a:xfrm>
        </p:grpSpPr>
        <p:sp>
          <p:nvSpPr>
            <p:cNvPr id="16" name="Google Shape;16;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59" y="24104"/>
            <a:ext cx="9191800" cy="5125321"/>
            <a:chOff x="5820575" y="792900"/>
            <a:chExt cx="1357625" cy="786925"/>
          </a:xfrm>
        </p:grpSpPr>
        <p:sp>
          <p:nvSpPr>
            <p:cNvPr id="21" name="Google Shape;21;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 name="Google Shape;25;p2"/>
          <p:cNvPicPr preferRelativeResize="0"/>
          <p:nvPr/>
        </p:nvPicPr>
        <p:blipFill>
          <a:blip r:embed="rId2">
            <a:alphaModFix/>
          </a:blip>
          <a:stretch>
            <a:fillRect/>
          </a:stretch>
        </p:blipFill>
        <p:spPr>
          <a:xfrm>
            <a:off x="-53950" y="-14179"/>
            <a:ext cx="9251902" cy="5486482"/>
          </a:xfrm>
          <a:prstGeom prst="rect">
            <a:avLst/>
          </a:prstGeom>
          <a:noFill/>
          <a:ln>
            <a:noFill/>
          </a:ln>
        </p:spPr>
      </p:pic>
      <p:sp>
        <p:nvSpPr>
          <p:cNvPr id="26" name="Google Shape;26;p2"/>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8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2"/>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2"/>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2"/>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31" name="Google Shape;31;p2"/>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EXT">
  <p:cSld name="SECTION_TITLE_AND_DESCRIPTION">
    <p:spTree>
      <p:nvGrpSpPr>
        <p:cNvPr id="184" name="Shape 184"/>
        <p:cNvGrpSpPr/>
        <p:nvPr/>
      </p:nvGrpSpPr>
      <p:grpSpPr>
        <a:xfrm>
          <a:off x="0" y="0"/>
          <a:ext cx="0" cy="0"/>
          <a:chOff x="0" y="0"/>
          <a:chExt cx="0" cy="0"/>
        </a:xfrm>
      </p:grpSpPr>
      <p:sp>
        <p:nvSpPr>
          <p:cNvPr id="185" name="Google Shape;185;p11"/>
          <p:cNvSpPr/>
          <p:nvPr/>
        </p:nvSpPr>
        <p:spPr>
          <a:xfrm>
            <a:off x="-53675"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rect b="b" l="l" r="r" t="t"/>
              <a:pathLst>
                <a:path extrusionOk="0" h="4874" w="397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27600" y="1071750"/>
              <a:ext cx="639500" cy="319775"/>
            </a:xfrm>
            <a:custGeom>
              <a:rect b="b" l="l" r="r" t="t"/>
              <a:pathLst>
                <a:path extrusionOk="0" h="12791" w="2558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264725" y="1249500"/>
              <a:ext cx="199925" cy="85000"/>
            </a:xfrm>
            <a:custGeom>
              <a:rect b="b" l="l" r="r" t="t"/>
              <a:pathLst>
                <a:path extrusionOk="0" h="3400" w="7997">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266875" y="1267600"/>
              <a:ext cx="193675" cy="67225"/>
            </a:xfrm>
            <a:custGeom>
              <a:rect b="b" l="l" r="r" t="t"/>
              <a:pathLst>
                <a:path extrusionOk="0" h="2689" w="7747">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250150" y="1095300"/>
              <a:ext cx="111675" cy="47100"/>
            </a:xfrm>
            <a:custGeom>
              <a:rect b="b" l="l" r="r" t="t"/>
              <a:pathLst>
                <a:path extrusionOk="0" h="1884" w="4467">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252200" y="1105550"/>
              <a:ext cx="108400" cy="37050"/>
            </a:xfrm>
            <a:custGeom>
              <a:rect b="b" l="l" r="r" t="t"/>
              <a:pathLst>
                <a:path extrusionOk="0" h="1482" w="4336">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3458775" y="1213125"/>
              <a:ext cx="138325" cy="76875"/>
            </a:xfrm>
            <a:custGeom>
              <a:rect b="b" l="l" r="r" t="t"/>
              <a:pathLst>
                <a:path extrusionOk="0" h="3075" w="5533">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3459175" y="1223325"/>
              <a:ext cx="132275" cy="68100"/>
            </a:xfrm>
            <a:custGeom>
              <a:rect b="b" l="l" r="r" t="t"/>
              <a:pathLst>
                <a:path extrusionOk="0" h="2724" w="5291">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3075675" y="1182500"/>
              <a:ext cx="105625" cy="108825"/>
            </a:xfrm>
            <a:custGeom>
              <a:rect b="b" l="l" r="r" t="t"/>
              <a:pathLst>
                <a:path extrusionOk="0" h="4353" w="4225">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084300" y="1188800"/>
              <a:ext cx="98125" cy="104000"/>
            </a:xfrm>
            <a:custGeom>
              <a:rect b="b" l="l" r="r" t="t"/>
              <a:pathLst>
                <a:path extrusionOk="0" h="4160" w="3925">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344575" y="1175650"/>
              <a:ext cx="68400" cy="40700"/>
            </a:xfrm>
            <a:custGeom>
              <a:rect b="b" l="l" r="r" t="t"/>
              <a:pathLst>
                <a:path extrusionOk="0" h="1628" w="2736">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344975" y="1184200"/>
              <a:ext cx="66050" cy="32175"/>
            </a:xfrm>
            <a:custGeom>
              <a:rect b="b" l="l" r="r" t="t"/>
              <a:pathLst>
                <a:path extrusionOk="0" h="1287" w="2642">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378000" y="1138625"/>
              <a:ext cx="25650" cy="15250"/>
            </a:xfrm>
            <a:custGeom>
              <a:rect b="b" l="l" r="r" t="t"/>
              <a:pathLst>
                <a:path extrusionOk="0" h="610" w="1026">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78600" y="1141875"/>
              <a:ext cx="23725" cy="12000"/>
            </a:xfrm>
            <a:custGeom>
              <a:rect b="b" l="l" r="r" t="t"/>
              <a:pathLst>
                <a:path extrusionOk="0" h="480" w="949">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3439200" y="1173475"/>
              <a:ext cx="25650" cy="15250"/>
            </a:xfrm>
            <a:custGeom>
              <a:rect b="b" l="l" r="r" t="t"/>
              <a:pathLst>
                <a:path extrusionOk="0" h="610" w="1026">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439925" y="1176725"/>
              <a:ext cx="23700" cy="12025"/>
            </a:xfrm>
            <a:custGeom>
              <a:rect b="b" l="l" r="r" t="t"/>
              <a:pathLst>
                <a:path extrusionOk="0" h="481" w="948">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255075" y="1234200"/>
              <a:ext cx="25350" cy="17775"/>
            </a:xfrm>
            <a:custGeom>
              <a:rect b="b" l="l" r="r" t="t"/>
              <a:pathLst>
                <a:path extrusionOk="0" h="711" w="1014">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257650" y="1237050"/>
              <a:ext cx="21950" cy="14950"/>
            </a:xfrm>
            <a:custGeom>
              <a:rect b="b" l="l" r="r" t="t"/>
              <a:pathLst>
                <a:path extrusionOk="0" h="598" w="878">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3388450" y="1087875"/>
              <a:ext cx="37125" cy="15675"/>
            </a:xfrm>
            <a:custGeom>
              <a:rect b="b" l="l" r="r" t="t"/>
              <a:pathLst>
                <a:path extrusionOk="0" h="627" w="1485">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388875" y="1091000"/>
              <a:ext cx="35900" cy="12600"/>
            </a:xfrm>
            <a:custGeom>
              <a:rect b="b" l="l" r="r" t="t"/>
              <a:pathLst>
                <a:path extrusionOk="0" h="504" w="1436">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3223200" y="1180525"/>
              <a:ext cx="55075" cy="32925"/>
            </a:xfrm>
            <a:custGeom>
              <a:rect b="b" l="l" r="r" t="t"/>
              <a:pathLst>
                <a:path extrusionOk="0" h="1317" w="2203">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3226175" y="1187550"/>
              <a:ext cx="50575" cy="25825"/>
            </a:xfrm>
            <a:custGeom>
              <a:rect b="b" l="l" r="r" t="t"/>
              <a:pathLst>
                <a:path extrusionOk="0" h="1033" w="2023">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172250" y="1248225"/>
              <a:ext cx="66650" cy="49425"/>
            </a:xfrm>
            <a:custGeom>
              <a:rect b="b" l="l" r="r" t="t"/>
              <a:pathLst>
                <a:path extrusionOk="0" h="1977" w="2666">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3176650" y="1254475"/>
              <a:ext cx="62575" cy="44150"/>
            </a:xfrm>
            <a:custGeom>
              <a:rect b="b" l="l" r="r" t="t"/>
              <a:pathLst>
                <a:path extrusionOk="0" h="1766" w="2503">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3452000" y="1067450"/>
              <a:ext cx="96200" cy="72700"/>
            </a:xfrm>
            <a:custGeom>
              <a:rect b="b" l="l" r="r" t="t"/>
              <a:pathLst>
                <a:path extrusionOk="0" h="2908" w="3848">
                  <a:moveTo>
                    <a:pt x="874" y="0"/>
                  </a:moveTo>
                  <a:lnTo>
                    <a:pt x="1" y="1190"/>
                  </a:lnTo>
                  <a:lnTo>
                    <a:pt x="1498" y="2342"/>
                  </a:lnTo>
                  <a:lnTo>
                    <a:pt x="3503" y="2908"/>
                  </a:lnTo>
                  <a:lnTo>
                    <a:pt x="3847" y="1513"/>
                  </a:lnTo>
                  <a:lnTo>
                    <a:pt x="874" y="0"/>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471900" y="1066275"/>
              <a:ext cx="78250" cy="40175"/>
            </a:xfrm>
            <a:custGeom>
              <a:rect b="b" l="l" r="r" t="t"/>
              <a:pathLst>
                <a:path extrusionOk="0" h="1607" w="313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3473950" y="1069350"/>
              <a:ext cx="72500" cy="37125"/>
            </a:xfrm>
            <a:custGeom>
              <a:rect b="b" l="l" r="r" t="t"/>
              <a:pathLst>
                <a:path extrusionOk="0" h="1485" w="290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3317625" y="1046325"/>
              <a:ext cx="70750" cy="45350"/>
            </a:xfrm>
            <a:custGeom>
              <a:rect b="b" l="l" r="r" t="t"/>
              <a:pathLst>
                <a:path extrusionOk="0" h="1814" w="2830">
                  <a:moveTo>
                    <a:pt x="197" y="1"/>
                  </a:moveTo>
                  <a:lnTo>
                    <a:pt x="0" y="1424"/>
                  </a:lnTo>
                  <a:lnTo>
                    <a:pt x="1337" y="1813"/>
                  </a:lnTo>
                  <a:lnTo>
                    <a:pt x="2830" y="1469"/>
                  </a:lnTo>
                  <a:lnTo>
                    <a:pt x="2620" y="83"/>
                  </a:lnTo>
                  <a:lnTo>
                    <a:pt x="197" y="1"/>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3322525" y="1039700"/>
              <a:ext cx="60625" cy="15225"/>
            </a:xfrm>
            <a:custGeom>
              <a:rect b="b" l="l" r="r" t="t"/>
              <a:pathLst>
                <a:path extrusionOk="0" h="609" w="2425">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3323150" y="1043050"/>
              <a:ext cx="59175" cy="12000"/>
            </a:xfrm>
            <a:custGeom>
              <a:rect b="b" l="l" r="r" t="t"/>
              <a:pathLst>
                <a:path extrusionOk="0" h="480" w="2367">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417675" y="1118325"/>
              <a:ext cx="106825" cy="50150"/>
            </a:xfrm>
            <a:custGeom>
              <a:rect b="b" l="l" r="r" t="t"/>
              <a:pathLst>
                <a:path extrusionOk="0" h="2006" w="4273">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3418275" y="1125000"/>
              <a:ext cx="102750" cy="44450"/>
            </a:xfrm>
            <a:custGeom>
              <a:rect b="b" l="l" r="r" t="t"/>
              <a:pathLst>
                <a:path extrusionOk="0" h="1778" w="411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1"/>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234" name="Google Shape;234;p11"/>
          <p:cNvCxnSpPr/>
          <p:nvPr/>
        </p:nvCxnSpPr>
        <p:spPr>
          <a:xfrm>
            <a:off x="6005250" y="-99550"/>
            <a:ext cx="0" cy="429600"/>
          </a:xfrm>
          <a:prstGeom prst="straightConnector1">
            <a:avLst/>
          </a:prstGeom>
          <a:noFill/>
          <a:ln cap="flat" cmpd="sng" w="28575">
            <a:solidFill>
              <a:srgbClr val="FFFFFF"/>
            </a:solidFill>
            <a:prstDash val="solid"/>
            <a:round/>
            <a:headEnd len="med" w="med" type="none"/>
            <a:tailEnd len="med" w="med" type="none"/>
          </a:ln>
        </p:spPr>
      </p:cxnSp>
      <p:cxnSp>
        <p:nvCxnSpPr>
          <p:cNvPr id="235" name="Google Shape;235;p11"/>
          <p:cNvCxnSpPr/>
          <p:nvPr/>
        </p:nvCxnSpPr>
        <p:spPr>
          <a:xfrm>
            <a:off x="2989350" y="330150"/>
            <a:ext cx="6031800" cy="0"/>
          </a:xfrm>
          <a:prstGeom prst="straightConnector1">
            <a:avLst/>
          </a:prstGeom>
          <a:noFill/>
          <a:ln cap="flat" cmpd="sng" w="28575">
            <a:solidFill>
              <a:srgbClr val="FFFFFF"/>
            </a:solidFill>
            <a:prstDash val="solid"/>
            <a:round/>
            <a:headEnd len="med" w="med" type="none"/>
            <a:tailEnd len="med" w="med" type="none"/>
          </a:ln>
        </p:spPr>
      </p:cxnSp>
      <p:sp>
        <p:nvSpPr>
          <p:cNvPr id="236" name="Google Shape;236;p11"/>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CAPTION_ONLY">
    <p:spTree>
      <p:nvGrpSpPr>
        <p:cNvPr id="238" name="Shape 238"/>
        <p:cNvGrpSpPr/>
        <p:nvPr/>
      </p:nvGrpSpPr>
      <p:grpSpPr>
        <a:xfrm>
          <a:off x="0" y="0"/>
          <a:ext cx="0" cy="0"/>
          <a:chOff x="0" y="0"/>
          <a:chExt cx="0" cy="0"/>
        </a:xfrm>
      </p:grpSpPr>
      <p:grpSp>
        <p:nvGrpSpPr>
          <p:cNvPr id="239" name="Google Shape;239;p12"/>
          <p:cNvGrpSpPr/>
          <p:nvPr/>
        </p:nvGrpSpPr>
        <p:grpSpPr>
          <a:xfrm flipH="1">
            <a:off x="273" y="24104"/>
            <a:ext cx="9191800" cy="5125321"/>
            <a:chOff x="5820575" y="792900"/>
            <a:chExt cx="1357625" cy="786925"/>
          </a:xfrm>
        </p:grpSpPr>
        <p:sp>
          <p:nvSpPr>
            <p:cNvPr id="240" name="Google Shape;240;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2"/>
          <p:cNvGrpSpPr/>
          <p:nvPr/>
        </p:nvGrpSpPr>
        <p:grpSpPr>
          <a:xfrm flipH="1">
            <a:off x="-33170" y="24104"/>
            <a:ext cx="9191800" cy="5125321"/>
            <a:chOff x="5820575" y="792900"/>
            <a:chExt cx="1357625" cy="786925"/>
          </a:xfrm>
        </p:grpSpPr>
        <p:sp>
          <p:nvSpPr>
            <p:cNvPr id="245" name="Google Shape;245;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2"/>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2"/>
          <p:cNvGrpSpPr/>
          <p:nvPr/>
        </p:nvGrpSpPr>
        <p:grpSpPr>
          <a:xfrm flipH="1">
            <a:off x="-53675" y="-14172"/>
            <a:ext cx="9252075" cy="5165294"/>
            <a:chOff x="3655900" y="1642950"/>
            <a:chExt cx="1299175" cy="751250"/>
          </a:xfrm>
        </p:grpSpPr>
        <p:sp>
          <p:nvSpPr>
            <p:cNvPr id="251" name="Google Shape;251;p1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2"/>
          <p:cNvGrpSpPr/>
          <p:nvPr/>
        </p:nvGrpSpPr>
        <p:grpSpPr>
          <a:xfrm>
            <a:off x="-93007" y="650594"/>
            <a:ext cx="9329870" cy="4343304"/>
            <a:chOff x="1415075" y="3850050"/>
            <a:chExt cx="1195325" cy="500900"/>
          </a:xfrm>
        </p:grpSpPr>
        <p:sp>
          <p:nvSpPr>
            <p:cNvPr id="255" name="Google Shape;255;p12"/>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2"/>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2"/>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2"/>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2"/>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2"/>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2"/>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2"/>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2"/>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2"/>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2"/>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2"/>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2"/>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2"/>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2"/>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2"/>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2"/>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2"/>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2"/>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2"/>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2"/>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2"/>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2"/>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2"/>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2"/>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2"/>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2"/>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2"/>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2"/>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2"/>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2"/>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2"/>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2"/>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2"/>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2"/>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2"/>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2"/>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2"/>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2"/>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2"/>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2"/>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2"/>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2"/>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2"/>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2"/>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2"/>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2"/>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2"/>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2"/>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2"/>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2"/>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2"/>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2"/>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2"/>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2"/>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2"/>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2"/>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2"/>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2"/>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2"/>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2"/>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2"/>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2"/>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2"/>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2"/>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2"/>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2"/>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2"/>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2"/>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2"/>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2"/>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2"/>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2"/>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2"/>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2"/>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2"/>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2"/>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2"/>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2"/>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2"/>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2"/>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2"/>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2"/>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2"/>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2"/>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2"/>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2"/>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2"/>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2"/>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2"/>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2"/>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2"/>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2"/>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2"/>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2"/>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2"/>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2"/>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2"/>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2"/>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2"/>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2"/>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2"/>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2"/>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2"/>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2"/>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2"/>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2"/>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2"/>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2"/>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2"/>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2"/>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2"/>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2"/>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2"/>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2"/>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2"/>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2"/>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2"/>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2"/>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2"/>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2"/>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2"/>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2"/>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2"/>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2"/>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2"/>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2"/>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2"/>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2"/>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2"/>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2"/>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2"/>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2"/>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2"/>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2"/>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2"/>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2"/>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2"/>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2"/>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2"/>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2"/>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2"/>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2"/>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2"/>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2"/>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2"/>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2"/>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2"/>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2"/>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2"/>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2"/>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2"/>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2"/>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2"/>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2"/>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2"/>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2"/>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2"/>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2"/>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2"/>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2"/>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2"/>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2"/>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2"/>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2"/>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2"/>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2"/>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2"/>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2"/>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2"/>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2"/>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2"/>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2"/>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2"/>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2"/>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2"/>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2"/>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2"/>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2"/>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2"/>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2"/>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2"/>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2"/>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2"/>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2"/>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2"/>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2"/>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2"/>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2"/>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2"/>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2"/>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2"/>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2"/>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2"/>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2"/>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2"/>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2"/>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2"/>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2"/>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2"/>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2"/>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2"/>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2"/>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2"/>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2"/>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2"/>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2"/>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2"/>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2"/>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2"/>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2"/>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2"/>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2"/>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2"/>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2"/>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2"/>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2"/>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2"/>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2"/>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2"/>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2"/>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2"/>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2"/>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2"/>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2"/>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2"/>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2"/>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2"/>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2"/>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2"/>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2"/>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2"/>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2"/>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2"/>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2"/>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2"/>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2"/>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2"/>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2"/>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2"/>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2"/>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2"/>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2"/>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2"/>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2"/>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2"/>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2"/>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2"/>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2"/>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2"/>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2"/>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2"/>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2"/>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2"/>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2"/>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2"/>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2"/>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2"/>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2"/>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2"/>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2"/>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2"/>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2"/>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2"/>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2"/>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2"/>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2"/>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2"/>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2"/>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2"/>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2"/>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2"/>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2"/>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2"/>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2"/>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2"/>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2"/>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2"/>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2"/>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2"/>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2"/>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2"/>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2"/>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2"/>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2"/>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2"/>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2"/>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2"/>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2"/>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2"/>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2"/>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2"/>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2"/>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2"/>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2"/>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2"/>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2"/>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2"/>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2"/>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2"/>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2"/>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2"/>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2"/>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2"/>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2"/>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2"/>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2"/>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2"/>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2"/>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2"/>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2"/>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2"/>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2"/>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2"/>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2"/>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2"/>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2"/>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2"/>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2"/>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2"/>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2"/>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2"/>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2"/>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2"/>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2"/>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2"/>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2"/>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2"/>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2"/>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2"/>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2"/>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2"/>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2"/>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2"/>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2"/>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2"/>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2"/>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2"/>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2"/>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2"/>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2"/>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2"/>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2"/>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2"/>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2"/>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2"/>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2"/>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2"/>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2"/>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2"/>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2"/>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2"/>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2"/>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2"/>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2"/>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2"/>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2"/>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2"/>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2"/>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2"/>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2"/>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2"/>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2"/>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2"/>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2"/>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2"/>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2"/>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2"/>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2"/>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2"/>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2"/>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2"/>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2"/>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2"/>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2"/>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2"/>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2"/>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2"/>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2"/>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2"/>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2"/>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2"/>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2"/>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2"/>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2"/>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2"/>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2"/>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2"/>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2"/>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2"/>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2"/>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2"/>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2"/>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2"/>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2"/>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2"/>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2"/>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2"/>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2"/>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2"/>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2"/>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2"/>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2"/>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2"/>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2"/>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13" name="Google Shape;913;p12"/>
          <p:cNvSpPr/>
          <p:nvPr/>
        </p:nvSpPr>
        <p:spPr>
          <a:xfrm>
            <a:off x="1563325" y="212400"/>
            <a:ext cx="59988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1">
  <p:cSld name="CAPTION_ONLY_2">
    <p:spTree>
      <p:nvGrpSpPr>
        <p:cNvPr id="915" name="Shape 915"/>
        <p:cNvGrpSpPr/>
        <p:nvPr/>
      </p:nvGrpSpPr>
      <p:grpSpPr>
        <a:xfrm>
          <a:off x="0" y="0"/>
          <a:ext cx="0" cy="0"/>
          <a:chOff x="0" y="0"/>
          <a:chExt cx="0" cy="0"/>
        </a:xfrm>
      </p:grpSpPr>
      <p:sp>
        <p:nvSpPr>
          <p:cNvPr id="916" name="Google Shape;916;p13"/>
          <p:cNvSpPr/>
          <p:nvPr/>
        </p:nvSpPr>
        <p:spPr>
          <a:xfrm>
            <a:off x="1563325" y="1351900"/>
            <a:ext cx="5998800" cy="2439600"/>
          </a:xfrm>
          <a:prstGeom prst="roundRect">
            <a:avLst>
              <a:gd fmla="val 0" name="adj"/>
            </a:avLst>
          </a:prstGeom>
          <a:solidFill>
            <a:srgbClr val="FFFFFF">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918" name="Google Shape;918;p13"/>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4800"/>
              <a:buNone/>
              <a:defRPr sz="48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amp; SOME TEXT SLIDE">
  <p:cSld name="CAPTION_ONLY_1">
    <p:spTree>
      <p:nvGrpSpPr>
        <p:cNvPr id="919" name="Shape 919"/>
        <p:cNvGrpSpPr/>
        <p:nvPr/>
      </p:nvGrpSpPr>
      <p:grpSpPr>
        <a:xfrm>
          <a:off x="0" y="0"/>
          <a:ext cx="0" cy="0"/>
          <a:chOff x="0" y="0"/>
          <a:chExt cx="0" cy="0"/>
        </a:xfrm>
      </p:grpSpPr>
      <p:sp>
        <p:nvSpPr>
          <p:cNvPr id="920" name="Google Shape;920;p14"/>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14"/>
          <p:cNvGrpSpPr/>
          <p:nvPr/>
        </p:nvGrpSpPr>
        <p:grpSpPr>
          <a:xfrm flipH="1">
            <a:off x="-53675" y="-14172"/>
            <a:ext cx="9252075" cy="5165294"/>
            <a:chOff x="3655900" y="1642950"/>
            <a:chExt cx="1299175" cy="751250"/>
          </a:xfrm>
        </p:grpSpPr>
        <p:sp>
          <p:nvSpPr>
            <p:cNvPr id="922" name="Google Shape;922;p14"/>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4"/>
          <p:cNvGrpSpPr/>
          <p:nvPr/>
        </p:nvGrpSpPr>
        <p:grpSpPr>
          <a:xfrm>
            <a:off x="-93007" y="650594"/>
            <a:ext cx="9329870" cy="4343304"/>
            <a:chOff x="1415075" y="3850050"/>
            <a:chExt cx="1195325" cy="500900"/>
          </a:xfrm>
        </p:grpSpPr>
        <p:sp>
          <p:nvSpPr>
            <p:cNvPr id="926" name="Google Shape;926;p14"/>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185501" y="4195894"/>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1791763" y="3888873"/>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1778438" y="3893548"/>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4"/>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grpSp>
        <p:nvGrpSpPr>
          <p:cNvPr id="1584" name="Google Shape;1584;p14"/>
          <p:cNvGrpSpPr/>
          <p:nvPr/>
        </p:nvGrpSpPr>
        <p:grpSpPr>
          <a:xfrm flipH="1">
            <a:off x="273" y="24104"/>
            <a:ext cx="9191800" cy="5125321"/>
            <a:chOff x="5820575" y="792900"/>
            <a:chExt cx="1357625" cy="786925"/>
          </a:xfrm>
        </p:grpSpPr>
        <p:sp>
          <p:nvSpPr>
            <p:cNvPr id="1585" name="Google Shape;1585;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14"/>
          <p:cNvGrpSpPr/>
          <p:nvPr/>
        </p:nvGrpSpPr>
        <p:grpSpPr>
          <a:xfrm flipH="1">
            <a:off x="-33170" y="24104"/>
            <a:ext cx="9191800" cy="5125321"/>
            <a:chOff x="5820575" y="792900"/>
            <a:chExt cx="1357625" cy="786925"/>
          </a:xfrm>
        </p:grpSpPr>
        <p:sp>
          <p:nvSpPr>
            <p:cNvPr id="1590" name="Google Shape;1590;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4" name="Google Shape;1594;p14"/>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95" name="Google Shape;1595;p14"/>
          <p:cNvSpPr txBox="1"/>
          <p:nvPr>
            <p:ph idx="3"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96" name="Google Shape;1596;p14"/>
          <p:cNvSpPr/>
          <p:nvPr/>
        </p:nvSpPr>
        <p:spPr>
          <a:xfrm>
            <a:off x="559825" y="545850"/>
            <a:ext cx="8005200" cy="4123800"/>
          </a:xfrm>
          <a:prstGeom prst="roundRect">
            <a:avLst>
              <a:gd fmla="val 0" name="adj"/>
            </a:avLst>
          </a:prstGeom>
          <a:solidFill>
            <a:srgbClr val="FFFFFF">
              <a:alpha val="4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6000"/>
              <a:buNone/>
              <a:defRPr sz="60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1">
  <p:cSld name="CUSTOM_1">
    <p:spTree>
      <p:nvGrpSpPr>
        <p:cNvPr id="1598" name="Shape 1598"/>
        <p:cNvGrpSpPr/>
        <p:nvPr/>
      </p:nvGrpSpPr>
      <p:grpSpPr>
        <a:xfrm>
          <a:off x="0" y="0"/>
          <a:ext cx="0" cy="0"/>
          <a:chOff x="0" y="0"/>
          <a:chExt cx="0" cy="0"/>
        </a:xfrm>
      </p:grpSpPr>
      <p:sp>
        <p:nvSpPr>
          <p:cNvPr id="1599" name="Google Shape;1599;p15"/>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600" name="Google Shape;1600;p15"/>
          <p:cNvSpPr txBox="1"/>
          <p:nvPr>
            <p:ph type="title"/>
          </p:nvPr>
        </p:nvSpPr>
        <p:spPr>
          <a:xfrm>
            <a:off x="3300150" y="330150"/>
            <a:ext cx="5410200" cy="489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01" name="Google Shape;1601;p15"/>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cxnSp>
        <p:nvCxnSpPr>
          <p:cNvPr id="1602" name="Google Shape;1602;p15"/>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03" name="Google Shape;1603;p15"/>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amp; SUBTITLE">
  <p:cSld name="BIG_NUMBER">
    <p:spTree>
      <p:nvGrpSpPr>
        <p:cNvPr id="1605" name="Shape 1605"/>
        <p:cNvGrpSpPr/>
        <p:nvPr/>
      </p:nvGrpSpPr>
      <p:grpSpPr>
        <a:xfrm>
          <a:off x="0" y="0"/>
          <a:ext cx="0" cy="0"/>
          <a:chOff x="0" y="0"/>
          <a:chExt cx="0" cy="0"/>
        </a:xfrm>
      </p:grpSpPr>
      <p:sp>
        <p:nvSpPr>
          <p:cNvPr id="1606" name="Google Shape;1606;p16"/>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6"/>
          <p:cNvGrpSpPr/>
          <p:nvPr/>
        </p:nvGrpSpPr>
        <p:grpSpPr>
          <a:xfrm flipH="1">
            <a:off x="-53675" y="-14172"/>
            <a:ext cx="9252075" cy="5165294"/>
            <a:chOff x="3655900" y="1642950"/>
            <a:chExt cx="1299175" cy="751250"/>
          </a:xfrm>
        </p:grpSpPr>
        <p:sp>
          <p:nvSpPr>
            <p:cNvPr id="1608" name="Google Shape;1608;p1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6"/>
          <p:cNvGrpSpPr/>
          <p:nvPr/>
        </p:nvGrpSpPr>
        <p:grpSpPr>
          <a:xfrm flipH="1">
            <a:off x="273" y="24104"/>
            <a:ext cx="9191800" cy="5125321"/>
            <a:chOff x="5820575" y="792900"/>
            <a:chExt cx="1357625" cy="786925"/>
          </a:xfrm>
        </p:grpSpPr>
        <p:sp>
          <p:nvSpPr>
            <p:cNvPr id="1612" name="Google Shape;1612;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16"/>
          <p:cNvGrpSpPr/>
          <p:nvPr/>
        </p:nvGrpSpPr>
        <p:grpSpPr>
          <a:xfrm flipH="1">
            <a:off x="-33170" y="24104"/>
            <a:ext cx="9191800" cy="5125321"/>
            <a:chOff x="5820575" y="792900"/>
            <a:chExt cx="1357625" cy="786925"/>
          </a:xfrm>
        </p:grpSpPr>
        <p:sp>
          <p:nvSpPr>
            <p:cNvPr id="1617" name="Google Shape;1617;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6"/>
          <p:cNvGrpSpPr/>
          <p:nvPr/>
        </p:nvGrpSpPr>
        <p:grpSpPr>
          <a:xfrm>
            <a:off x="-93007" y="650594"/>
            <a:ext cx="9329870" cy="4343304"/>
            <a:chOff x="1415075" y="3850050"/>
            <a:chExt cx="1195325" cy="500900"/>
          </a:xfrm>
        </p:grpSpPr>
        <p:sp>
          <p:nvSpPr>
            <p:cNvPr id="1622" name="Google Shape;1622;p16"/>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6"/>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6"/>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6"/>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6"/>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6"/>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6"/>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6"/>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6"/>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6"/>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6"/>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6"/>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6"/>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6"/>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6"/>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6"/>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6"/>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6"/>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6"/>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6"/>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6"/>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6"/>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6"/>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6"/>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6"/>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6"/>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6"/>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6"/>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6"/>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6"/>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6"/>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6"/>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6"/>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6"/>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6"/>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6"/>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6"/>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6"/>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6"/>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6"/>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6"/>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6"/>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6"/>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6"/>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6"/>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6"/>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6"/>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6"/>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6"/>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6"/>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6"/>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6"/>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6"/>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6"/>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6"/>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6"/>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6"/>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6"/>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6"/>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6"/>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6"/>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6"/>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6"/>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6"/>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6"/>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6"/>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6"/>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6"/>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6"/>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6"/>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6"/>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6"/>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6"/>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6"/>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6"/>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6"/>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6"/>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6"/>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6"/>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6"/>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6"/>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6"/>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6"/>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6"/>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6"/>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6"/>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6"/>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6"/>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6"/>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6"/>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6"/>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6"/>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6"/>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6"/>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6"/>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6"/>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6"/>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6"/>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6"/>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6"/>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6"/>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6"/>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6"/>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6"/>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6"/>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6"/>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6"/>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6"/>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6"/>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6"/>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6"/>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6"/>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6"/>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6"/>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6"/>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6"/>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6"/>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6"/>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6"/>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6"/>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6"/>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6"/>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6"/>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6"/>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6"/>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6"/>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6"/>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6"/>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6"/>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6"/>
          <p:cNvSpPr/>
          <p:nvPr/>
        </p:nvSpPr>
        <p:spPr>
          <a:xfrm>
            <a:off x="159625" y="212400"/>
            <a:ext cx="88062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281" name="Google Shape;2281;p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2" name="Google Shape;2282;p16"/>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283" name="Google Shape;2283;p16"/>
          <p:cNvSpPr txBox="1"/>
          <p:nvPr>
            <p:ph idx="1" type="subTitle"/>
          </p:nvPr>
        </p:nvSpPr>
        <p:spPr>
          <a:xfrm flipH="1">
            <a:off x="2281700" y="3113531"/>
            <a:ext cx="45807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extLst>
    <p:ext uri="{DCECCB84-F9BA-43D5-87BE-67443E8EF086}">
      <p15:sldGuideLst>
        <p15:guide id="1" orient="horz" pos="213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DESIGN " type="blank">
  <p:cSld name="BLANK">
    <p:spTree>
      <p:nvGrpSpPr>
        <p:cNvPr id="2284" name="Shape 2284"/>
        <p:cNvGrpSpPr/>
        <p:nvPr/>
      </p:nvGrpSpPr>
      <p:grpSpPr>
        <a:xfrm>
          <a:off x="0" y="0"/>
          <a:ext cx="0" cy="0"/>
          <a:chOff x="0" y="0"/>
          <a:chExt cx="0" cy="0"/>
        </a:xfrm>
      </p:grpSpPr>
      <p:sp>
        <p:nvSpPr>
          <p:cNvPr id="2285" name="Google Shape;2285;p17"/>
          <p:cNvSpPr/>
          <p:nvPr/>
        </p:nvSpPr>
        <p:spPr>
          <a:xfrm>
            <a:off x="0" y="0"/>
            <a:ext cx="9144062" cy="5143542"/>
          </a:xfrm>
          <a:custGeom>
            <a:rect b="b" l="l" r="r" t="t"/>
            <a:pathLst>
              <a:path extrusionOk="0" h="43008" w="66114">
                <a:moveTo>
                  <a:pt x="0" y="1"/>
                </a:moveTo>
                <a:lnTo>
                  <a:pt x="66113" y="1"/>
                </a:lnTo>
                <a:lnTo>
                  <a:pt x="66113" y="43007"/>
                </a:lnTo>
                <a:lnTo>
                  <a:pt x="0" y="43007"/>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1" y="21521"/>
            <a:ext cx="9143925" cy="5122015"/>
          </a:xfrm>
          <a:custGeom>
            <a:rect b="b" l="l" r="r" t="t"/>
            <a:pathLst>
              <a:path extrusionOk="0" h="37443" w="66844">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0" y="1244014"/>
            <a:ext cx="9143925" cy="3899478"/>
          </a:xfrm>
          <a:custGeom>
            <a:rect b="b" l="l" r="r" t="t"/>
            <a:pathLst>
              <a:path extrusionOk="0" h="28506" w="66844">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8" name="Google Shape;2288;p17"/>
          <p:cNvPicPr preferRelativeResize="0"/>
          <p:nvPr/>
        </p:nvPicPr>
        <p:blipFill>
          <a:blip r:embed="rId2">
            <a:alphaModFix/>
          </a:blip>
          <a:stretch>
            <a:fillRect/>
          </a:stretch>
        </p:blipFill>
        <p:spPr>
          <a:xfrm>
            <a:off x="0" y="-67741"/>
            <a:ext cx="9251902" cy="5486482"/>
          </a:xfrm>
          <a:prstGeom prst="rect">
            <a:avLst/>
          </a:prstGeom>
          <a:noFill/>
          <a:ln>
            <a:noFill/>
          </a:ln>
        </p:spPr>
      </p:pic>
      <p:sp>
        <p:nvSpPr>
          <p:cNvPr id="2289" name="Google Shape;228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290" name="Google Shape;2290;p17"/>
          <p:cNvSpPr txBox="1"/>
          <p:nvPr>
            <p:ph type="title"/>
          </p:nvPr>
        </p:nvSpPr>
        <p:spPr>
          <a:xfrm flipH="1">
            <a:off x="4028300" y="2796925"/>
            <a:ext cx="4729200" cy="598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2291" name="Google Shape;2291;p17"/>
          <p:cNvSpPr txBox="1"/>
          <p:nvPr>
            <p:ph idx="1" type="subTitle"/>
          </p:nvPr>
        </p:nvSpPr>
        <p:spPr>
          <a:xfrm flipH="1">
            <a:off x="6770900" y="3395425"/>
            <a:ext cx="1986600" cy="293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F0F4B"/>
              </a:buClr>
              <a:buSzPts val="1000"/>
              <a:buNone/>
              <a:defRPr sz="1000">
                <a:solidFill>
                  <a:srgbClr val="0F0F4B"/>
                </a:solidFill>
              </a:defRPr>
            </a:lvl1pPr>
            <a:lvl2pPr lvl="1" rtl="0" algn="r">
              <a:lnSpc>
                <a:spcPct val="100000"/>
              </a:lnSpc>
              <a:spcBef>
                <a:spcPts val="0"/>
              </a:spcBef>
              <a:spcAft>
                <a:spcPts val="0"/>
              </a:spcAft>
              <a:buClr>
                <a:srgbClr val="0F0F4B"/>
              </a:buClr>
              <a:buSzPts val="1000"/>
              <a:buNone/>
              <a:defRPr sz="1000">
                <a:solidFill>
                  <a:srgbClr val="0F0F4B"/>
                </a:solidFill>
              </a:defRPr>
            </a:lvl2pPr>
            <a:lvl3pPr lvl="2" rtl="0" algn="r">
              <a:lnSpc>
                <a:spcPct val="100000"/>
              </a:lnSpc>
              <a:spcBef>
                <a:spcPts val="0"/>
              </a:spcBef>
              <a:spcAft>
                <a:spcPts val="0"/>
              </a:spcAft>
              <a:buClr>
                <a:srgbClr val="0F0F4B"/>
              </a:buClr>
              <a:buSzPts val="1000"/>
              <a:buNone/>
              <a:defRPr sz="1000">
                <a:solidFill>
                  <a:srgbClr val="0F0F4B"/>
                </a:solidFill>
              </a:defRPr>
            </a:lvl3pPr>
            <a:lvl4pPr lvl="3" rtl="0" algn="r">
              <a:lnSpc>
                <a:spcPct val="100000"/>
              </a:lnSpc>
              <a:spcBef>
                <a:spcPts val="0"/>
              </a:spcBef>
              <a:spcAft>
                <a:spcPts val="0"/>
              </a:spcAft>
              <a:buClr>
                <a:srgbClr val="0F0F4B"/>
              </a:buClr>
              <a:buSzPts val="1000"/>
              <a:buNone/>
              <a:defRPr sz="1000">
                <a:solidFill>
                  <a:srgbClr val="0F0F4B"/>
                </a:solidFill>
              </a:defRPr>
            </a:lvl4pPr>
            <a:lvl5pPr lvl="4" rtl="0" algn="r">
              <a:lnSpc>
                <a:spcPct val="100000"/>
              </a:lnSpc>
              <a:spcBef>
                <a:spcPts val="0"/>
              </a:spcBef>
              <a:spcAft>
                <a:spcPts val="0"/>
              </a:spcAft>
              <a:buClr>
                <a:srgbClr val="0F0F4B"/>
              </a:buClr>
              <a:buSzPts val="1000"/>
              <a:buNone/>
              <a:defRPr sz="1000">
                <a:solidFill>
                  <a:srgbClr val="0F0F4B"/>
                </a:solidFill>
              </a:defRPr>
            </a:lvl5pPr>
            <a:lvl6pPr lvl="5" rtl="0" algn="r">
              <a:lnSpc>
                <a:spcPct val="100000"/>
              </a:lnSpc>
              <a:spcBef>
                <a:spcPts val="0"/>
              </a:spcBef>
              <a:spcAft>
                <a:spcPts val="0"/>
              </a:spcAft>
              <a:buClr>
                <a:srgbClr val="0F0F4B"/>
              </a:buClr>
              <a:buSzPts val="1000"/>
              <a:buNone/>
              <a:defRPr sz="1000">
                <a:solidFill>
                  <a:srgbClr val="0F0F4B"/>
                </a:solidFill>
              </a:defRPr>
            </a:lvl6pPr>
            <a:lvl7pPr lvl="6" rtl="0" algn="r">
              <a:lnSpc>
                <a:spcPct val="100000"/>
              </a:lnSpc>
              <a:spcBef>
                <a:spcPts val="0"/>
              </a:spcBef>
              <a:spcAft>
                <a:spcPts val="0"/>
              </a:spcAft>
              <a:buClr>
                <a:srgbClr val="0F0F4B"/>
              </a:buClr>
              <a:buSzPts val="1000"/>
              <a:buNone/>
              <a:defRPr sz="1000">
                <a:solidFill>
                  <a:srgbClr val="0F0F4B"/>
                </a:solidFill>
              </a:defRPr>
            </a:lvl7pPr>
            <a:lvl8pPr lvl="7" rtl="0" algn="r">
              <a:lnSpc>
                <a:spcPct val="100000"/>
              </a:lnSpc>
              <a:spcBef>
                <a:spcPts val="0"/>
              </a:spcBef>
              <a:spcAft>
                <a:spcPts val="0"/>
              </a:spcAft>
              <a:buClr>
                <a:srgbClr val="0F0F4B"/>
              </a:buClr>
              <a:buSzPts val="1000"/>
              <a:buNone/>
              <a:defRPr sz="1000">
                <a:solidFill>
                  <a:srgbClr val="0F0F4B"/>
                </a:solidFill>
              </a:defRPr>
            </a:lvl8pPr>
            <a:lvl9pPr lvl="8" rtl="0" algn="r">
              <a:lnSpc>
                <a:spcPct val="100000"/>
              </a:lnSpc>
              <a:spcBef>
                <a:spcPts val="0"/>
              </a:spcBef>
              <a:spcAft>
                <a:spcPts val="0"/>
              </a:spcAft>
              <a:buClr>
                <a:srgbClr val="0F0F4B"/>
              </a:buClr>
              <a:buSzPts val="1000"/>
              <a:buNone/>
              <a:defRPr sz="1000">
                <a:solidFill>
                  <a:srgbClr val="0F0F4B"/>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2">
    <p:spTree>
      <p:nvGrpSpPr>
        <p:cNvPr id="2292" name="Shape 2292"/>
        <p:cNvGrpSpPr/>
        <p:nvPr/>
      </p:nvGrpSpPr>
      <p:grpSpPr>
        <a:xfrm>
          <a:off x="0" y="0"/>
          <a:ext cx="0" cy="0"/>
          <a:chOff x="0" y="0"/>
          <a:chExt cx="0" cy="0"/>
        </a:xfrm>
      </p:grpSpPr>
      <p:sp>
        <p:nvSpPr>
          <p:cNvPr id="2293" name="Google Shape;2293;p18"/>
          <p:cNvSpPr/>
          <p:nvPr/>
        </p:nvSpPr>
        <p:spPr>
          <a:xfrm rot="9891484">
            <a:off x="5499482" y="125560"/>
            <a:ext cx="3427962" cy="1114515"/>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rot="10800000">
            <a:off x="-32397" y="-25784"/>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5" name="Google Shape;2295;p18"/>
          <p:cNvSpPr/>
          <p:nvPr/>
        </p:nvSpPr>
        <p:spPr>
          <a:xfrm flipH="1">
            <a:off x="2" y="3200676"/>
            <a:ext cx="2703264" cy="1965929"/>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6" name="Google Shape;2296;p18"/>
          <p:cNvSpPr/>
          <p:nvPr/>
        </p:nvSpPr>
        <p:spPr>
          <a:xfrm flipH="1" rot="10800000">
            <a:off x="-70773" y="-37318"/>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flipH="1" rot="-9044995">
            <a:off x="1796052" y="970"/>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4934066" y="2071120"/>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9" name="Google Shape;2299;p18"/>
          <p:cNvSpPr/>
          <p:nvPr/>
        </p:nvSpPr>
        <p:spPr>
          <a:xfrm flipH="1" rot="10800000">
            <a:off x="6628810" y="-37409"/>
            <a:ext cx="2543430" cy="1849882"/>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300" name="Google Shape;2300;p18"/>
          <p:cNvSpPr/>
          <p:nvPr/>
        </p:nvSpPr>
        <p:spPr>
          <a:xfrm flipH="1">
            <a:off x="7491413" y="5052215"/>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flipH="1">
            <a:off x="7221306" y="3726332"/>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flipH="1" rot="1755005">
            <a:off x="5640720" y="4360163"/>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3" name="Google Shape;2303;p18"/>
          <p:cNvPicPr preferRelativeResize="0"/>
          <p:nvPr/>
        </p:nvPicPr>
        <p:blipFill>
          <a:blip r:embed="rId2">
            <a:alphaModFix/>
          </a:blip>
          <a:stretch>
            <a:fillRect/>
          </a:stretch>
        </p:blipFill>
        <p:spPr>
          <a:xfrm>
            <a:off x="-12" y="-302791"/>
            <a:ext cx="9251902" cy="5486482"/>
          </a:xfrm>
          <a:prstGeom prst="rect">
            <a:avLst/>
          </a:prstGeom>
          <a:noFill/>
          <a:ln>
            <a:noFill/>
          </a:ln>
        </p:spPr>
      </p:pic>
      <p:sp>
        <p:nvSpPr>
          <p:cNvPr id="2304" name="Google Shape;2304;p18"/>
          <p:cNvSpPr/>
          <p:nvPr/>
        </p:nvSpPr>
        <p:spPr>
          <a:xfrm>
            <a:off x="715975" y="2228952"/>
            <a:ext cx="8456285" cy="1012259"/>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flipH="1" rot="10800000">
            <a:off x="732110" y="-30966"/>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txBox="1"/>
          <p:nvPr>
            <p:ph type="title"/>
          </p:nvPr>
        </p:nvSpPr>
        <p:spPr>
          <a:xfrm>
            <a:off x="1299900" y="1560788"/>
            <a:ext cx="4622400" cy="1317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F0F4B"/>
              </a:buClr>
              <a:buSzPts val="48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2307" name="Google Shape;2307;p18"/>
          <p:cNvSpPr txBox="1"/>
          <p:nvPr>
            <p:ph idx="1" type="subTitle"/>
          </p:nvPr>
        </p:nvSpPr>
        <p:spPr>
          <a:xfrm>
            <a:off x="1778775"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312" name="Shape 23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LAST TITTLE " type="secHead">
  <p:cSld name="SECTION_HEADER">
    <p:spTree>
      <p:nvGrpSpPr>
        <p:cNvPr id="32" name="Shape 32"/>
        <p:cNvGrpSpPr/>
        <p:nvPr/>
      </p:nvGrpSpPr>
      <p:grpSpPr>
        <a:xfrm>
          <a:off x="0" y="0"/>
          <a:ext cx="0" cy="0"/>
          <a:chOff x="0" y="0"/>
          <a:chExt cx="0" cy="0"/>
        </a:xfrm>
      </p:grpSpPr>
      <p:sp>
        <p:nvSpPr>
          <p:cNvPr id="33" name="Google Shape;33;p3"/>
          <p:cNvSpPr/>
          <p:nvPr/>
        </p:nvSpPr>
        <p:spPr>
          <a:xfrm flipH="1">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flipH="1">
            <a:off x="-39710" y="-14172"/>
            <a:ext cx="9252075" cy="5165294"/>
            <a:chOff x="3655900" y="1642950"/>
            <a:chExt cx="1299175" cy="751250"/>
          </a:xfrm>
        </p:grpSpPr>
        <p:sp>
          <p:nvSpPr>
            <p:cNvPr id="35" name="Google Shape;35;p3"/>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3"/>
          <p:cNvGrpSpPr/>
          <p:nvPr/>
        </p:nvGrpSpPr>
        <p:grpSpPr>
          <a:xfrm flipH="1">
            <a:off x="59" y="24104"/>
            <a:ext cx="9191800" cy="5125321"/>
            <a:chOff x="5820575" y="792900"/>
            <a:chExt cx="1357625" cy="786925"/>
          </a:xfrm>
        </p:grpSpPr>
        <p:sp>
          <p:nvSpPr>
            <p:cNvPr id="39" name="Google Shape;39;p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3"/>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44" name="Google Shape;44;p3"/>
          <p:cNvSpPr/>
          <p:nvPr/>
        </p:nvSpPr>
        <p:spPr>
          <a:xfrm flipH="1">
            <a:off x="8632275"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idx="12" type="sldNum"/>
          </p:nvPr>
        </p:nvSpPr>
        <p:spPr>
          <a:xfrm flipH="1">
            <a:off x="13731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46" name="Google Shape;46;p3"/>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7" name="Google Shape;47;p3"/>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3"/>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 name="Google Shape;49;p3"/>
          <p:cNvSpPr/>
          <p:nvPr/>
        </p:nvSpPr>
        <p:spPr>
          <a:xfrm flipH="1">
            <a:off x="-64162" y="2344923"/>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50" name="Google Shape;50;p3"/>
          <p:cNvSpPr/>
          <p:nvPr/>
        </p:nvSpPr>
        <p:spPr>
          <a:xfrm flipH="1" rot="10800000">
            <a:off x="5247279" y="11"/>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SUBTITLE " type="tx">
  <p:cSld name="TITLE_AND_BODY">
    <p:spTree>
      <p:nvGrpSpPr>
        <p:cNvPr id="51" name="Shape 51"/>
        <p:cNvGrpSpPr/>
        <p:nvPr/>
      </p:nvGrpSpPr>
      <p:grpSpPr>
        <a:xfrm>
          <a:off x="0" y="0"/>
          <a:ext cx="0" cy="0"/>
          <a:chOff x="0" y="0"/>
          <a:chExt cx="0" cy="0"/>
        </a:xfrm>
      </p:grpSpPr>
      <p:sp>
        <p:nvSpPr>
          <p:cNvPr id="52" name="Google Shape;52;p4"/>
          <p:cNvSpPr/>
          <p:nvPr/>
        </p:nvSpPr>
        <p:spPr>
          <a:xfrm>
            <a:off x="0"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4657725"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62000"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4"/>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56" name="Google Shape;56;p4"/>
          <p:cNvSpPr txBox="1"/>
          <p:nvPr>
            <p:ph type="title"/>
          </p:nvPr>
        </p:nvSpPr>
        <p:spPr>
          <a:xfrm>
            <a:off x="568875" y="1560788"/>
            <a:ext cx="4622400" cy="1317000"/>
          </a:xfrm>
          <a:prstGeom prst="rect">
            <a:avLst/>
          </a:prstGeom>
        </p:spPr>
        <p:txBody>
          <a:bodyPr anchorCtr="0" anchor="b" bIns="91425" lIns="91425" spcFirstLastPara="1" rIns="91425" wrap="square" tIns="91425">
            <a:noAutofit/>
          </a:bodyPr>
          <a:lstStyle>
            <a:lvl1pPr lvl="0">
              <a:spcBef>
                <a:spcPts val="0"/>
              </a:spcBef>
              <a:spcAft>
                <a:spcPts val="0"/>
              </a:spcAft>
              <a:buClr>
                <a:srgbClr val="0F0F4B"/>
              </a:buClr>
              <a:buSzPts val="4800"/>
              <a:buNone/>
              <a:defRPr sz="4800">
                <a:solidFill>
                  <a:srgbClr val="0F0F4B"/>
                </a:solidFill>
              </a:defRPr>
            </a:lvl1pPr>
            <a:lvl2pPr lvl="1">
              <a:spcBef>
                <a:spcPts val="0"/>
              </a:spcBef>
              <a:spcAft>
                <a:spcPts val="0"/>
              </a:spcAft>
              <a:buClr>
                <a:srgbClr val="0F0F4B"/>
              </a:buClr>
              <a:buSzPts val="2800"/>
              <a:buNone/>
              <a:defRPr>
                <a:solidFill>
                  <a:srgbClr val="0F0F4B"/>
                </a:solidFill>
              </a:defRPr>
            </a:lvl2pPr>
            <a:lvl3pPr lvl="2">
              <a:spcBef>
                <a:spcPts val="0"/>
              </a:spcBef>
              <a:spcAft>
                <a:spcPts val="0"/>
              </a:spcAft>
              <a:buClr>
                <a:srgbClr val="0F0F4B"/>
              </a:buClr>
              <a:buSzPts val="2800"/>
              <a:buNone/>
              <a:defRPr>
                <a:solidFill>
                  <a:srgbClr val="0F0F4B"/>
                </a:solidFill>
              </a:defRPr>
            </a:lvl3pPr>
            <a:lvl4pPr lvl="3">
              <a:spcBef>
                <a:spcPts val="0"/>
              </a:spcBef>
              <a:spcAft>
                <a:spcPts val="0"/>
              </a:spcAft>
              <a:buClr>
                <a:srgbClr val="0F0F4B"/>
              </a:buClr>
              <a:buSzPts val="2800"/>
              <a:buNone/>
              <a:defRPr>
                <a:solidFill>
                  <a:srgbClr val="0F0F4B"/>
                </a:solidFill>
              </a:defRPr>
            </a:lvl4pPr>
            <a:lvl5pPr lvl="4">
              <a:spcBef>
                <a:spcPts val="0"/>
              </a:spcBef>
              <a:spcAft>
                <a:spcPts val="0"/>
              </a:spcAft>
              <a:buClr>
                <a:srgbClr val="0F0F4B"/>
              </a:buClr>
              <a:buSzPts val="2800"/>
              <a:buNone/>
              <a:defRPr>
                <a:solidFill>
                  <a:srgbClr val="0F0F4B"/>
                </a:solidFill>
              </a:defRPr>
            </a:lvl5pPr>
            <a:lvl6pPr lvl="5">
              <a:spcBef>
                <a:spcPts val="0"/>
              </a:spcBef>
              <a:spcAft>
                <a:spcPts val="0"/>
              </a:spcAft>
              <a:buClr>
                <a:srgbClr val="0F0F4B"/>
              </a:buClr>
              <a:buSzPts val="2800"/>
              <a:buNone/>
              <a:defRPr>
                <a:solidFill>
                  <a:srgbClr val="0F0F4B"/>
                </a:solidFill>
              </a:defRPr>
            </a:lvl6pPr>
            <a:lvl7pPr lvl="6">
              <a:spcBef>
                <a:spcPts val="0"/>
              </a:spcBef>
              <a:spcAft>
                <a:spcPts val="0"/>
              </a:spcAft>
              <a:buClr>
                <a:srgbClr val="0F0F4B"/>
              </a:buClr>
              <a:buSzPts val="2800"/>
              <a:buNone/>
              <a:defRPr>
                <a:solidFill>
                  <a:srgbClr val="0F0F4B"/>
                </a:solidFill>
              </a:defRPr>
            </a:lvl7pPr>
            <a:lvl8pPr lvl="7">
              <a:spcBef>
                <a:spcPts val="0"/>
              </a:spcBef>
              <a:spcAft>
                <a:spcPts val="0"/>
              </a:spcAft>
              <a:buClr>
                <a:srgbClr val="0F0F4B"/>
              </a:buClr>
              <a:buSzPts val="2800"/>
              <a:buNone/>
              <a:defRPr>
                <a:solidFill>
                  <a:srgbClr val="0F0F4B"/>
                </a:solidFill>
              </a:defRPr>
            </a:lvl8pPr>
            <a:lvl9pPr lvl="8">
              <a:spcBef>
                <a:spcPts val="0"/>
              </a:spcBef>
              <a:spcAft>
                <a:spcPts val="0"/>
              </a:spcAft>
              <a:buClr>
                <a:srgbClr val="0F0F4B"/>
              </a:buClr>
              <a:buSzPts val="2800"/>
              <a:buNone/>
              <a:defRPr>
                <a:solidFill>
                  <a:srgbClr val="0F0F4B"/>
                </a:solidFill>
              </a:defRPr>
            </a:lvl9pPr>
          </a:lstStyle>
          <a:p/>
        </p:txBody>
      </p:sp>
      <p:sp>
        <p:nvSpPr>
          <p:cNvPr id="57" name="Google Shape;5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8" name="Google Shape;58;p4"/>
          <p:cNvSpPr txBox="1"/>
          <p:nvPr>
            <p:ph idx="1" type="subTitle"/>
          </p:nvPr>
        </p:nvSpPr>
        <p:spPr>
          <a:xfrm>
            <a:off x="1047750"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extLst>
    <p:ext uri="{DCECCB84-F9BA-43D5-87BE-67443E8EF086}">
      <p15:sldGuideLst>
        <p15:guide id="1" orient="horz" pos="2232">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type="twoColTx">
  <p:cSld name="TITLE_AND_TWO_COLUMNS">
    <p:spTree>
      <p:nvGrpSpPr>
        <p:cNvPr id="59" name="Shape 59"/>
        <p:cNvGrpSpPr/>
        <p:nvPr/>
      </p:nvGrpSpPr>
      <p:grpSpPr>
        <a:xfrm>
          <a:off x="0" y="0"/>
          <a:ext cx="0" cy="0"/>
          <a:chOff x="0" y="0"/>
          <a:chExt cx="0" cy="0"/>
        </a:xfrm>
      </p:grpSpPr>
      <p:sp>
        <p:nvSpPr>
          <p:cNvPr id="60" name="Google Shape;60;p5"/>
          <p:cNvSpPr/>
          <p:nvPr/>
        </p:nvSpPr>
        <p:spPr>
          <a:xfrm>
            <a:off x="-31440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a:off x="373485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a:off x="-91009"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5"/>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64" name="Google Shape;64;p5"/>
          <p:cNvSpPr txBox="1"/>
          <p:nvPr>
            <p:ph type="title"/>
          </p:nvPr>
        </p:nvSpPr>
        <p:spPr>
          <a:xfrm flipH="1">
            <a:off x="3850057" y="1141688"/>
            <a:ext cx="4622400" cy="13170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F0F4B"/>
              </a:buClr>
              <a:buSzPts val="3600"/>
              <a:buNone/>
              <a:defRPr sz="36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65" name="Google Shape;65;p5"/>
          <p:cNvSpPr txBox="1"/>
          <p:nvPr>
            <p:ph idx="1" type="subTitle"/>
          </p:nvPr>
        </p:nvSpPr>
        <p:spPr>
          <a:xfrm flipH="1">
            <a:off x="5400475" y="2978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6" name="Google Shape;66;p5"/>
          <p:cNvSpPr txBox="1"/>
          <p:nvPr>
            <p:ph idx="2" type="title"/>
          </p:nvPr>
        </p:nvSpPr>
        <p:spPr>
          <a:xfrm flipH="1">
            <a:off x="5400525" y="2726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7" name="Google Shape;67;p5"/>
          <p:cNvSpPr txBox="1"/>
          <p:nvPr>
            <p:ph idx="3" type="subTitle"/>
          </p:nvPr>
        </p:nvSpPr>
        <p:spPr>
          <a:xfrm flipH="1">
            <a:off x="5400475" y="36085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8" name="Google Shape;68;p5"/>
          <p:cNvSpPr txBox="1"/>
          <p:nvPr>
            <p:ph idx="4" type="title"/>
          </p:nvPr>
        </p:nvSpPr>
        <p:spPr>
          <a:xfrm flipH="1">
            <a:off x="5400525" y="33568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9" name="Google Shape;69;p5"/>
          <p:cNvSpPr txBox="1"/>
          <p:nvPr>
            <p:ph idx="5" type="subTitle"/>
          </p:nvPr>
        </p:nvSpPr>
        <p:spPr>
          <a:xfrm flipH="1">
            <a:off x="5400475" y="4239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70" name="Google Shape;70;p5"/>
          <p:cNvSpPr txBox="1"/>
          <p:nvPr>
            <p:ph idx="6" type="title"/>
          </p:nvPr>
        </p:nvSpPr>
        <p:spPr>
          <a:xfrm flipH="1">
            <a:off x="5400525" y="3987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71" name="Google Shape;71;p5"/>
          <p:cNvSpPr txBox="1"/>
          <p:nvPr>
            <p:ph idx="7" type="title"/>
          </p:nvPr>
        </p:nvSpPr>
        <p:spPr>
          <a:xfrm flipH="1">
            <a:off x="-705000" y="2726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2" name="Google Shape;72;p5"/>
          <p:cNvSpPr txBox="1"/>
          <p:nvPr>
            <p:ph idx="8" type="title"/>
          </p:nvPr>
        </p:nvSpPr>
        <p:spPr>
          <a:xfrm flipH="1">
            <a:off x="-705000" y="33568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3" name="Google Shape;73;p5"/>
          <p:cNvSpPr txBox="1"/>
          <p:nvPr>
            <p:ph idx="9" type="title"/>
          </p:nvPr>
        </p:nvSpPr>
        <p:spPr>
          <a:xfrm flipH="1">
            <a:off x="-705000" y="3987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type="titleOnly">
  <p:cSld name="TITLE_ONLY">
    <p:spTree>
      <p:nvGrpSpPr>
        <p:cNvPr id="74" name="Shape 74"/>
        <p:cNvGrpSpPr/>
        <p:nvPr/>
      </p:nvGrpSpPr>
      <p:grpSpPr>
        <a:xfrm>
          <a:off x="0" y="0"/>
          <a:ext cx="0" cy="0"/>
          <a:chOff x="0" y="0"/>
          <a:chExt cx="0" cy="0"/>
        </a:xfrm>
      </p:grpSpPr>
      <p:sp>
        <p:nvSpPr>
          <p:cNvPr id="75" name="Google Shape;75;p6"/>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a:off x="-39710" y="-14172"/>
            <a:ext cx="9252075" cy="5165294"/>
            <a:chOff x="3655900" y="1642950"/>
            <a:chExt cx="1299175" cy="751250"/>
          </a:xfrm>
        </p:grpSpPr>
        <p:sp>
          <p:nvSpPr>
            <p:cNvPr id="77" name="Google Shape;77;p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6"/>
          <p:cNvGrpSpPr/>
          <p:nvPr/>
        </p:nvGrpSpPr>
        <p:grpSpPr>
          <a:xfrm>
            <a:off x="-33384" y="24104"/>
            <a:ext cx="9191800" cy="5125321"/>
            <a:chOff x="5820575" y="792900"/>
            <a:chExt cx="1357625" cy="786925"/>
          </a:xfrm>
        </p:grpSpPr>
        <p:sp>
          <p:nvSpPr>
            <p:cNvPr id="81" name="Google Shape;81;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6"/>
          <p:cNvGrpSpPr/>
          <p:nvPr/>
        </p:nvGrpSpPr>
        <p:grpSpPr>
          <a:xfrm>
            <a:off x="59" y="24104"/>
            <a:ext cx="9191800" cy="5125321"/>
            <a:chOff x="5820575" y="792900"/>
            <a:chExt cx="1357625" cy="786925"/>
          </a:xfrm>
        </p:grpSpPr>
        <p:sp>
          <p:nvSpPr>
            <p:cNvPr id="86" name="Google Shape;86;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 name="Google Shape;90;p6"/>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91" name="Google Shape;9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2" name="Google Shape;92;p6"/>
          <p:cNvSpPr txBox="1"/>
          <p:nvPr>
            <p:ph type="ctrTitle"/>
          </p:nvPr>
        </p:nvSpPr>
        <p:spPr>
          <a:xfrm>
            <a:off x="3605225" y="3067050"/>
            <a:ext cx="3390900" cy="2742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200"/>
              <a:buNone/>
              <a:defRPr sz="1200">
                <a:solidFill>
                  <a:srgbClr val="FFFFFF"/>
                </a:solidFill>
              </a:defRPr>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93" name="Google Shape;93;p6"/>
          <p:cNvSpPr txBox="1"/>
          <p:nvPr>
            <p:ph idx="1" type="subTitle"/>
          </p:nvPr>
        </p:nvSpPr>
        <p:spPr>
          <a:xfrm>
            <a:off x="1938550" y="2152650"/>
            <a:ext cx="5314800" cy="83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4" name="Google Shape;94;p6"/>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AND 1">
  <p:cSld name="CUSTOM">
    <p:spTree>
      <p:nvGrpSpPr>
        <p:cNvPr id="95" name="Shape 95"/>
        <p:cNvGrpSpPr/>
        <p:nvPr/>
      </p:nvGrpSpPr>
      <p:grpSpPr>
        <a:xfrm>
          <a:off x="0" y="0"/>
          <a:ext cx="0" cy="0"/>
          <a:chOff x="0" y="0"/>
          <a:chExt cx="0" cy="0"/>
        </a:xfrm>
      </p:grpSpPr>
      <p:sp>
        <p:nvSpPr>
          <p:cNvPr id="96" name="Google Shape;96;p7"/>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7"/>
          <p:cNvGrpSpPr/>
          <p:nvPr/>
        </p:nvGrpSpPr>
        <p:grpSpPr>
          <a:xfrm>
            <a:off x="-39710" y="-14172"/>
            <a:ext cx="9252075" cy="5165294"/>
            <a:chOff x="3655900" y="1642950"/>
            <a:chExt cx="1299175" cy="751250"/>
          </a:xfrm>
        </p:grpSpPr>
        <p:sp>
          <p:nvSpPr>
            <p:cNvPr id="98" name="Google Shape;98;p7"/>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7"/>
          <p:cNvGrpSpPr/>
          <p:nvPr/>
        </p:nvGrpSpPr>
        <p:grpSpPr>
          <a:xfrm>
            <a:off x="-33384" y="24104"/>
            <a:ext cx="9191800" cy="5125321"/>
            <a:chOff x="5820575" y="792900"/>
            <a:chExt cx="1357625" cy="786925"/>
          </a:xfrm>
        </p:grpSpPr>
        <p:sp>
          <p:nvSpPr>
            <p:cNvPr id="102" name="Google Shape;102;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7"/>
          <p:cNvGrpSpPr/>
          <p:nvPr/>
        </p:nvGrpSpPr>
        <p:grpSpPr>
          <a:xfrm>
            <a:off x="59" y="24104"/>
            <a:ext cx="9191800" cy="5125321"/>
            <a:chOff x="5820575" y="792900"/>
            <a:chExt cx="1357625" cy="786925"/>
          </a:xfrm>
        </p:grpSpPr>
        <p:sp>
          <p:nvSpPr>
            <p:cNvPr id="107" name="Google Shape;107;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12" name="Google Shape;112;p7"/>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13" name="Google Shape;113;p7"/>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cxnSp>
        <p:nvCxnSpPr>
          <p:cNvPr id="114" name="Google Shape;114;p7"/>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cxnSp>
        <p:nvCxnSpPr>
          <p:cNvPr id="115" name="Google Shape;115;p7"/>
          <p:cNvCxnSpPr/>
          <p:nvPr/>
        </p:nvCxnSpPr>
        <p:spPr>
          <a:xfrm>
            <a:off x="2035950" y="2105025"/>
            <a:ext cx="576300" cy="0"/>
          </a:xfrm>
          <a:prstGeom prst="straightConnector1">
            <a:avLst/>
          </a:prstGeom>
          <a:noFill/>
          <a:ln cap="flat" cmpd="sng" w="28575">
            <a:solidFill>
              <a:srgbClr val="FFFFFF"/>
            </a:solidFill>
            <a:prstDash val="solid"/>
            <a:round/>
            <a:headEnd len="med" w="med" type="none"/>
            <a:tailEnd len="med" w="med" type="none"/>
          </a:ln>
        </p:spPr>
      </p:cxnSp>
      <p:sp>
        <p:nvSpPr>
          <p:cNvPr id="116" name="Google Shape;116;p7"/>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17" name="Google Shape;117;p7"/>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18" name="Google Shape;118;p7"/>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19" name="Google Shape;119;p7"/>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AND 1 1">
  <p:cSld name="CUSTOM_3">
    <p:spTree>
      <p:nvGrpSpPr>
        <p:cNvPr id="120" name="Shape 120"/>
        <p:cNvGrpSpPr/>
        <p:nvPr/>
      </p:nvGrpSpPr>
      <p:grpSpPr>
        <a:xfrm>
          <a:off x="0" y="0"/>
          <a:ext cx="0" cy="0"/>
          <a:chOff x="0" y="0"/>
          <a:chExt cx="0" cy="0"/>
        </a:xfrm>
      </p:grpSpPr>
      <p:sp>
        <p:nvSpPr>
          <p:cNvPr id="121" name="Google Shape;121;p8"/>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8"/>
          <p:cNvGrpSpPr/>
          <p:nvPr/>
        </p:nvGrpSpPr>
        <p:grpSpPr>
          <a:xfrm>
            <a:off x="-39710" y="-14172"/>
            <a:ext cx="9252075" cy="5165294"/>
            <a:chOff x="3655900" y="1642950"/>
            <a:chExt cx="1299175" cy="751250"/>
          </a:xfrm>
        </p:grpSpPr>
        <p:sp>
          <p:nvSpPr>
            <p:cNvPr id="123" name="Google Shape;123;p8"/>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33384" y="24104"/>
            <a:ext cx="9191800" cy="5125321"/>
            <a:chOff x="5820575" y="792900"/>
            <a:chExt cx="1357625" cy="786925"/>
          </a:xfrm>
        </p:grpSpPr>
        <p:sp>
          <p:nvSpPr>
            <p:cNvPr id="127" name="Google Shape;127;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8"/>
          <p:cNvGrpSpPr/>
          <p:nvPr/>
        </p:nvGrpSpPr>
        <p:grpSpPr>
          <a:xfrm>
            <a:off x="59" y="24104"/>
            <a:ext cx="9191800" cy="5125321"/>
            <a:chOff x="5820575" y="792900"/>
            <a:chExt cx="1357625" cy="786925"/>
          </a:xfrm>
        </p:grpSpPr>
        <p:sp>
          <p:nvSpPr>
            <p:cNvPr id="132" name="Google Shape;132;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 name="Google Shape;136;p8"/>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sp>
        <p:nvSpPr>
          <p:cNvPr id="137" name="Google Shape;137;p8"/>
          <p:cNvSpPr/>
          <p:nvPr/>
        </p:nvSpPr>
        <p:spPr>
          <a:xfrm>
            <a:off x="349275" y="2105025"/>
            <a:ext cx="3949500" cy="24939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39" name="Google Shape;139;p8"/>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40" name="Google Shape;140;p8"/>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41" name="Google Shape;141;p8"/>
          <p:cNvSpPr txBox="1"/>
          <p:nvPr>
            <p:ph idx="2" type="title"/>
          </p:nvPr>
        </p:nvSpPr>
        <p:spPr>
          <a:xfrm>
            <a:off x="130250" y="2781250"/>
            <a:ext cx="43875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42" name="Google Shape;142;p8"/>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3" name="Google Shape;143;p8"/>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44" name="Google Shape;144;p8"/>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WO COLUMNS">
  <p:cSld name="ONE_COLUMN_TEXT">
    <p:spTree>
      <p:nvGrpSpPr>
        <p:cNvPr id="145" name="Shape 145"/>
        <p:cNvGrpSpPr/>
        <p:nvPr/>
      </p:nvGrpSpPr>
      <p:grpSpPr>
        <a:xfrm>
          <a:off x="0" y="0"/>
          <a:ext cx="0" cy="0"/>
          <a:chOff x="0" y="0"/>
          <a:chExt cx="0" cy="0"/>
        </a:xfrm>
      </p:grpSpPr>
      <p:cxnSp>
        <p:nvCxnSpPr>
          <p:cNvPr id="146" name="Google Shape;146;p9"/>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cxnSp>
        <p:nvCxnSpPr>
          <p:cNvPr id="147" name="Google Shape;147;p9"/>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sp>
        <p:nvSpPr>
          <p:cNvPr id="148" name="Google Shape;148;p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9" name="Google Shape;149;p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50" name="Google Shape;150;p9"/>
          <p:cNvPicPr preferRelativeResize="0"/>
          <p:nvPr/>
        </p:nvPicPr>
        <p:blipFill>
          <a:blip r:embed="rId2">
            <a:alphaModFix/>
          </a:blip>
          <a:stretch>
            <a:fillRect/>
          </a:stretch>
        </p:blipFill>
        <p:spPr>
          <a:xfrm>
            <a:off x="-53950" y="-19641"/>
            <a:ext cx="9251902" cy="5486482"/>
          </a:xfrm>
          <a:prstGeom prst="rect">
            <a:avLst/>
          </a:prstGeom>
          <a:noFill/>
          <a:ln>
            <a:noFill/>
          </a:ln>
        </p:spPr>
      </p:pic>
      <p:sp>
        <p:nvSpPr>
          <p:cNvPr id="151" name="Google Shape;151;p9"/>
          <p:cNvSpPr txBox="1"/>
          <p:nvPr>
            <p:ph idx="12" type="sldNum"/>
          </p:nvPr>
        </p:nvSpPr>
        <p:spPr>
          <a:xfrm>
            <a:off x="8458144" y="4652968"/>
            <a:ext cx="560400" cy="402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9"/>
          <p:cNvSpPr txBox="1"/>
          <p:nvPr>
            <p:ph type="title"/>
          </p:nvPr>
        </p:nvSpPr>
        <p:spPr>
          <a:xfrm>
            <a:off x="3300150" y="10087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53" name="Google Shape;153;p9"/>
          <p:cNvCxnSpPr/>
          <p:nvPr/>
        </p:nvCxnSpPr>
        <p:spPr>
          <a:xfrm rot="10800000">
            <a:off x="504415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4" name="Google Shape;154;p9"/>
          <p:cNvCxnSpPr/>
          <p:nvPr/>
        </p:nvCxnSpPr>
        <p:spPr>
          <a:xfrm rot="10800000">
            <a:off x="475600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55" name="Google Shape;155;p9"/>
          <p:cNvCxnSpPr/>
          <p:nvPr/>
        </p:nvCxnSpPr>
        <p:spPr>
          <a:xfrm rot="10800000">
            <a:off x="221932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6" name="Google Shape;156;p9"/>
          <p:cNvCxnSpPr/>
          <p:nvPr/>
        </p:nvCxnSpPr>
        <p:spPr>
          <a:xfrm rot="10800000">
            <a:off x="193117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57" name="Google Shape;157;p9"/>
          <p:cNvSpPr/>
          <p:nvPr/>
        </p:nvSpPr>
        <p:spPr>
          <a:xfrm>
            <a:off x="995350" y="1847850"/>
            <a:ext cx="2448000" cy="2805000"/>
          </a:xfrm>
          <a:prstGeom prst="roundRect">
            <a:avLst>
              <a:gd fmla="val 16667" name="adj"/>
            </a:avLst>
          </a:pr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3820138" y="1847850"/>
            <a:ext cx="2448000" cy="2805000"/>
          </a:xfrm>
          <a:prstGeom prst="roundRect">
            <a:avLst>
              <a:gd fmla="val 16667" name="adj"/>
            </a:avLst>
          </a:prstGeom>
          <a:solidFill>
            <a:srgbClr val="484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idx="2" type="title"/>
          </p:nvPr>
        </p:nvSpPr>
        <p:spPr>
          <a:xfrm flipH="1">
            <a:off x="127347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0" name="Google Shape;160;p9"/>
          <p:cNvSpPr txBox="1"/>
          <p:nvPr>
            <p:ph idx="3" type="title"/>
          </p:nvPr>
        </p:nvSpPr>
        <p:spPr>
          <a:xfrm flipH="1">
            <a:off x="409825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1" name="Google Shape;161;p9"/>
          <p:cNvSpPr txBox="1"/>
          <p:nvPr>
            <p:ph idx="1" type="subTitle"/>
          </p:nvPr>
        </p:nvSpPr>
        <p:spPr>
          <a:xfrm flipH="1">
            <a:off x="122602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2" name="Google Shape;162;p9"/>
          <p:cNvSpPr txBox="1"/>
          <p:nvPr>
            <p:ph idx="4" type="subTitle"/>
          </p:nvPr>
        </p:nvSpPr>
        <p:spPr>
          <a:xfrm flipH="1">
            <a:off x="405085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LE &amp; THREE COLUMNS">
  <p:cSld name="MAIN_POINT">
    <p:spTree>
      <p:nvGrpSpPr>
        <p:cNvPr id="163" name="Shape 163"/>
        <p:cNvGrpSpPr/>
        <p:nvPr/>
      </p:nvGrpSpPr>
      <p:grpSpPr>
        <a:xfrm>
          <a:off x="0" y="0"/>
          <a:ext cx="0" cy="0"/>
          <a:chOff x="0" y="0"/>
          <a:chExt cx="0" cy="0"/>
        </a:xfrm>
      </p:grpSpPr>
      <p:cxnSp>
        <p:nvCxnSpPr>
          <p:cNvPr id="164" name="Google Shape;164;p10"/>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5" name="Google Shape;165;p10"/>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6" name="Google Shape;166;p10"/>
          <p:cNvCxnSpPr/>
          <p:nvPr/>
        </p:nvCxnSpPr>
        <p:spPr>
          <a:xfrm>
            <a:off x="6005250" y="-112825"/>
            <a:ext cx="0" cy="443100"/>
          </a:xfrm>
          <a:prstGeom prst="straightConnector1">
            <a:avLst/>
          </a:prstGeom>
          <a:noFill/>
          <a:ln cap="flat" cmpd="sng" w="28575">
            <a:solidFill>
              <a:srgbClr val="0F0F4B"/>
            </a:solidFill>
            <a:prstDash val="solid"/>
            <a:round/>
            <a:headEnd len="med" w="med" type="none"/>
            <a:tailEnd len="med" w="med" type="none"/>
          </a:ln>
        </p:spPr>
      </p:cxnSp>
      <p:sp>
        <p:nvSpPr>
          <p:cNvPr id="167" name="Google Shape;167;p10"/>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8" name="Google Shape;168;p10"/>
          <p:cNvPicPr preferRelativeResize="0"/>
          <p:nvPr/>
        </p:nvPicPr>
        <p:blipFill>
          <a:blip r:embed="rId2">
            <a:alphaModFix/>
          </a:blip>
          <a:stretch>
            <a:fillRect/>
          </a:stretch>
        </p:blipFill>
        <p:spPr>
          <a:xfrm>
            <a:off x="-84179" y="-276316"/>
            <a:ext cx="9251902" cy="5486482"/>
          </a:xfrm>
          <a:prstGeom prst="rect">
            <a:avLst/>
          </a:prstGeom>
          <a:noFill/>
          <a:ln>
            <a:noFill/>
          </a:ln>
        </p:spPr>
      </p:pic>
      <p:cxnSp>
        <p:nvCxnSpPr>
          <p:cNvPr id="169" name="Google Shape;169;p10"/>
          <p:cNvCxnSpPr/>
          <p:nvPr/>
        </p:nvCxnSpPr>
        <p:spPr>
          <a:xfrm rot="10800000">
            <a:off x="45720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0" name="Google Shape;170;p10"/>
          <p:cNvCxnSpPr/>
          <p:nvPr/>
        </p:nvCxnSpPr>
        <p:spPr>
          <a:xfrm rot="10800000">
            <a:off x="428385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71" name="Google Shape;171;p10"/>
          <p:cNvCxnSpPr/>
          <p:nvPr/>
        </p:nvCxnSpPr>
        <p:spPr>
          <a:xfrm rot="10800000">
            <a:off x="174717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2" name="Google Shape;172;p10"/>
          <p:cNvCxnSpPr/>
          <p:nvPr/>
        </p:nvCxnSpPr>
        <p:spPr>
          <a:xfrm rot="10800000">
            <a:off x="145902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73" name="Google Shape;173;p10"/>
          <p:cNvSpPr/>
          <p:nvPr/>
        </p:nvSpPr>
        <p:spPr>
          <a:xfrm>
            <a:off x="523200" y="1847850"/>
            <a:ext cx="2448000" cy="2805000"/>
          </a:xfrm>
          <a:prstGeom prst="roundRect">
            <a:avLst>
              <a:gd fmla="val 16667" name="adj"/>
            </a:avLst>
          </a:prstGeom>
          <a:solidFill>
            <a:srgbClr val="4F2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3347988" y="1847850"/>
            <a:ext cx="2448000" cy="2805000"/>
          </a:xfrm>
          <a:prstGeom prst="roundRect">
            <a:avLst>
              <a:gd fmla="val 16667" name="adj"/>
            </a:avLst>
          </a:pr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txBox="1"/>
          <p:nvPr>
            <p:ph idx="2" type="title"/>
          </p:nvPr>
        </p:nvSpPr>
        <p:spPr>
          <a:xfrm flipH="1">
            <a:off x="80132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6" name="Google Shape;176;p10"/>
          <p:cNvSpPr txBox="1"/>
          <p:nvPr>
            <p:ph idx="3" type="title"/>
          </p:nvPr>
        </p:nvSpPr>
        <p:spPr>
          <a:xfrm flipH="1">
            <a:off x="36261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7" name="Google Shape;177;p10"/>
          <p:cNvSpPr txBox="1"/>
          <p:nvPr>
            <p:ph idx="1" type="subTitle"/>
          </p:nvPr>
        </p:nvSpPr>
        <p:spPr>
          <a:xfrm flipH="1">
            <a:off x="75387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78" name="Google Shape;178;p10"/>
          <p:cNvSpPr txBox="1"/>
          <p:nvPr>
            <p:ph idx="4" type="subTitle"/>
          </p:nvPr>
        </p:nvSpPr>
        <p:spPr>
          <a:xfrm flipH="1">
            <a:off x="35787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79" name="Google Shape;179;p10"/>
          <p:cNvCxnSpPr/>
          <p:nvPr/>
        </p:nvCxnSpPr>
        <p:spPr>
          <a:xfrm rot="10800000">
            <a:off x="73968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80" name="Google Shape;180;p10"/>
          <p:cNvCxnSpPr/>
          <p:nvPr/>
        </p:nvCxnSpPr>
        <p:spPr>
          <a:xfrm rot="10800000">
            <a:off x="7108650"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81" name="Google Shape;181;p10"/>
          <p:cNvSpPr/>
          <p:nvPr/>
        </p:nvSpPr>
        <p:spPr>
          <a:xfrm>
            <a:off x="6172788" y="1847850"/>
            <a:ext cx="2448000" cy="2805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txBox="1"/>
          <p:nvPr>
            <p:ph idx="5" type="title"/>
          </p:nvPr>
        </p:nvSpPr>
        <p:spPr>
          <a:xfrm flipH="1">
            <a:off x="64509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83" name="Google Shape;183;p10"/>
          <p:cNvSpPr txBox="1"/>
          <p:nvPr>
            <p:ph idx="6" type="subTitle"/>
          </p:nvPr>
        </p:nvSpPr>
        <p:spPr>
          <a:xfrm flipH="1">
            <a:off x="64035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nica One"/>
              <a:buNone/>
              <a:defRPr b="1" sz="2800">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38800" y="147642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indent="-304800" lvl="1" marL="914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indent="-304800" lvl="2" marL="1371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indent="-304800" lvl="3" marL="1828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indent="-304800" lvl="4" marL="22860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indent="-304800" lvl="5" marL="27432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indent="-304800" lvl="6" marL="3200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indent="-304800" lvl="7" marL="3657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indent="-304800" lvl="8" marL="411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2308" name="Shape 2308"/>
        <p:cNvGrpSpPr/>
        <p:nvPr/>
      </p:nvGrpSpPr>
      <p:grpSpPr>
        <a:xfrm>
          <a:off x="0" y="0"/>
          <a:ext cx="0" cy="0"/>
          <a:chOff x="0" y="0"/>
          <a:chExt cx="0" cy="0"/>
        </a:xfrm>
      </p:grpSpPr>
      <p:sp>
        <p:nvSpPr>
          <p:cNvPr id="2309" name="Google Shape;2309;p1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10" name="Google Shape;2310;p1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2311" name="Google Shape;2311;p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bit.ly/2X9RQ9U" TargetMode="External"/><Relationship Id="rId4" Type="http://schemas.openxmlformats.org/officeDocument/2006/relationships/image" Target="../media/image20.png"/><Relationship Id="rId5" Type="http://schemas.openxmlformats.org/officeDocument/2006/relationships/hyperlink" Target="https://www.flaticon.com/" TargetMode="External"/><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ithub.com/futurelabmx/omegaUp.py/tree/master/Semana%2006"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21"/>
          <p:cNvSpPr txBox="1"/>
          <p:nvPr>
            <p:ph type="ctrTitle"/>
          </p:nvPr>
        </p:nvSpPr>
        <p:spPr>
          <a:xfrm>
            <a:off x="2309250" y="1419100"/>
            <a:ext cx="4990500" cy="16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¡Funciones!</a:t>
            </a:r>
            <a:endParaRPr/>
          </a:p>
        </p:txBody>
      </p:sp>
      <p:sp>
        <p:nvSpPr>
          <p:cNvPr id="2318" name="Google Shape;2318;p21"/>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¡Bubulubuenas a todas y todos!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grpSp>
        <p:nvGrpSpPr>
          <p:cNvPr id="2319" name="Google Shape;2319;p21"/>
          <p:cNvGrpSpPr/>
          <p:nvPr/>
        </p:nvGrpSpPr>
        <p:grpSpPr>
          <a:xfrm rot="-7560219">
            <a:off x="7848300" y="-261019"/>
            <a:ext cx="1746097" cy="1763524"/>
            <a:chOff x="1977150" y="891025"/>
            <a:chExt cx="255500" cy="258050"/>
          </a:xfrm>
        </p:grpSpPr>
        <p:sp>
          <p:nvSpPr>
            <p:cNvPr id="2320" name="Google Shape;2320;p21"/>
            <p:cNvSpPr/>
            <p:nvPr/>
          </p:nvSpPr>
          <p:spPr>
            <a:xfrm>
              <a:off x="2058550" y="1111325"/>
              <a:ext cx="41325" cy="37750"/>
            </a:xfrm>
            <a:custGeom>
              <a:rect b="b" l="l" r="r" t="t"/>
              <a:pathLst>
                <a:path extrusionOk="0" h="1510" w="1653">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1"/>
            <p:cNvSpPr/>
            <p:nvPr/>
          </p:nvSpPr>
          <p:spPr>
            <a:xfrm>
              <a:off x="2186900" y="1026575"/>
              <a:ext cx="45750" cy="45275"/>
            </a:xfrm>
            <a:custGeom>
              <a:rect b="b" l="l" r="r" t="t"/>
              <a:pathLst>
                <a:path extrusionOk="0" h="1811" w="183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1"/>
            <p:cNvSpPr/>
            <p:nvPr/>
          </p:nvSpPr>
          <p:spPr>
            <a:xfrm>
              <a:off x="2169475" y="934025"/>
              <a:ext cx="44500" cy="40975"/>
            </a:xfrm>
            <a:custGeom>
              <a:rect b="b" l="l" r="r" t="t"/>
              <a:pathLst>
                <a:path extrusionOk="0" h="1639" w="178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1"/>
            <p:cNvSpPr/>
            <p:nvPr/>
          </p:nvSpPr>
          <p:spPr>
            <a:xfrm>
              <a:off x="2073400" y="891025"/>
              <a:ext cx="40025" cy="37450"/>
            </a:xfrm>
            <a:custGeom>
              <a:rect b="b" l="l" r="r" t="t"/>
              <a:pathLst>
                <a:path extrusionOk="0" h="1498" w="1601">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1"/>
            <p:cNvSpPr/>
            <p:nvPr/>
          </p:nvSpPr>
          <p:spPr>
            <a:xfrm>
              <a:off x="1986900" y="933675"/>
              <a:ext cx="46350" cy="43400"/>
            </a:xfrm>
            <a:custGeom>
              <a:rect b="b" l="l" r="r" t="t"/>
              <a:pathLst>
                <a:path extrusionOk="0" h="1736" w="1854">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1"/>
            <p:cNvSpPr/>
            <p:nvPr/>
          </p:nvSpPr>
          <p:spPr>
            <a:xfrm>
              <a:off x="1977250" y="898100"/>
              <a:ext cx="247600" cy="247600"/>
            </a:xfrm>
            <a:custGeom>
              <a:rect b="b" l="l" r="r" t="t"/>
              <a:pathLst>
                <a:path extrusionOk="0" h="9904" w="9904">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1"/>
            <p:cNvSpPr/>
            <p:nvPr/>
          </p:nvSpPr>
          <p:spPr>
            <a:xfrm>
              <a:off x="1977150" y="996300"/>
              <a:ext cx="247600" cy="149400"/>
            </a:xfrm>
            <a:custGeom>
              <a:rect b="b" l="l" r="r" t="t"/>
              <a:pathLst>
                <a:path extrusionOk="0" h="5976" w="9904">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1"/>
            <p:cNvSpPr/>
            <p:nvPr/>
          </p:nvSpPr>
          <p:spPr>
            <a:xfrm>
              <a:off x="2042150" y="945550"/>
              <a:ext cx="31075" cy="21500"/>
            </a:xfrm>
            <a:custGeom>
              <a:rect b="b" l="l" r="r" t="t"/>
              <a:pathLst>
                <a:path extrusionOk="0" h="860" w="1243">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1"/>
            <p:cNvSpPr/>
            <p:nvPr/>
          </p:nvSpPr>
          <p:spPr>
            <a:xfrm>
              <a:off x="2034150" y="940200"/>
              <a:ext cx="41850" cy="29475"/>
            </a:xfrm>
            <a:custGeom>
              <a:rect b="b" l="l" r="r" t="t"/>
              <a:pathLst>
                <a:path extrusionOk="0" h="1179" w="1674">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1"/>
            <p:cNvSpPr/>
            <p:nvPr/>
          </p:nvSpPr>
          <p:spPr>
            <a:xfrm>
              <a:off x="2043875" y="947600"/>
              <a:ext cx="29350" cy="19350"/>
            </a:xfrm>
            <a:custGeom>
              <a:rect b="b" l="l" r="r" t="t"/>
              <a:pathLst>
                <a:path extrusionOk="0" h="774" w="1174">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1"/>
            <p:cNvSpPr/>
            <p:nvPr/>
          </p:nvSpPr>
          <p:spPr>
            <a:xfrm>
              <a:off x="2093925" y="917650"/>
              <a:ext cx="20200" cy="11125"/>
            </a:xfrm>
            <a:custGeom>
              <a:rect b="b" l="l" r="r" t="t"/>
              <a:pathLst>
                <a:path extrusionOk="0" h="445" w="808">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1"/>
            <p:cNvSpPr/>
            <p:nvPr/>
          </p:nvSpPr>
          <p:spPr>
            <a:xfrm>
              <a:off x="2135225" y="957850"/>
              <a:ext cx="12225" cy="11225"/>
            </a:xfrm>
            <a:custGeom>
              <a:rect b="b" l="l" r="r" t="t"/>
              <a:pathLst>
                <a:path extrusionOk="0" h="449" w="489">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1"/>
            <p:cNvSpPr/>
            <p:nvPr/>
          </p:nvSpPr>
          <p:spPr>
            <a:xfrm>
              <a:off x="2087975" y="914225"/>
              <a:ext cx="27175" cy="16800"/>
            </a:xfrm>
            <a:custGeom>
              <a:rect b="b" l="l" r="r" t="t"/>
              <a:pathLst>
                <a:path extrusionOk="0" h="672" w="1087">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1"/>
            <p:cNvSpPr/>
            <p:nvPr/>
          </p:nvSpPr>
          <p:spPr>
            <a:xfrm>
              <a:off x="2098625" y="917675"/>
              <a:ext cx="15500" cy="11075"/>
            </a:xfrm>
            <a:custGeom>
              <a:rect b="b" l="l" r="r" t="t"/>
              <a:pathLst>
                <a:path extrusionOk="0" h="443" w="62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1"/>
            <p:cNvSpPr/>
            <p:nvPr/>
          </p:nvSpPr>
          <p:spPr>
            <a:xfrm>
              <a:off x="1990675" y="994325"/>
              <a:ext cx="25350" cy="26525"/>
            </a:xfrm>
            <a:custGeom>
              <a:rect b="b" l="l" r="r" t="t"/>
              <a:pathLst>
                <a:path extrusionOk="0" h="1061" w="1014">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1"/>
            <p:cNvSpPr/>
            <p:nvPr/>
          </p:nvSpPr>
          <p:spPr>
            <a:xfrm>
              <a:off x="2006050" y="989875"/>
              <a:ext cx="14800" cy="20075"/>
            </a:xfrm>
            <a:custGeom>
              <a:rect b="b" l="l" r="r" t="t"/>
              <a:pathLst>
                <a:path extrusionOk="0" h="803" w="592">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
            <p:cNvSpPr/>
            <p:nvPr/>
          </p:nvSpPr>
          <p:spPr>
            <a:xfrm>
              <a:off x="1982375" y="998775"/>
              <a:ext cx="32425" cy="29500"/>
            </a:xfrm>
            <a:custGeom>
              <a:rect b="b" l="l" r="r" t="t"/>
              <a:pathLst>
                <a:path extrusionOk="0" h="1180" w="1297">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1"/>
            <p:cNvSpPr/>
            <p:nvPr/>
          </p:nvSpPr>
          <p:spPr>
            <a:xfrm>
              <a:off x="1993250" y="994325"/>
              <a:ext cx="22775" cy="21375"/>
            </a:xfrm>
            <a:custGeom>
              <a:rect b="b" l="l" r="r" t="t"/>
              <a:pathLst>
                <a:path extrusionOk="0" h="855" w="911">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1"/>
            <p:cNvSpPr/>
            <p:nvPr/>
          </p:nvSpPr>
          <p:spPr>
            <a:xfrm>
              <a:off x="2014675" y="1040825"/>
              <a:ext cx="46550" cy="37250"/>
            </a:xfrm>
            <a:custGeom>
              <a:rect b="b" l="l" r="r" t="t"/>
              <a:pathLst>
                <a:path extrusionOk="0" h="1490" w="1862">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1"/>
            <p:cNvSpPr/>
            <p:nvPr/>
          </p:nvSpPr>
          <p:spPr>
            <a:xfrm>
              <a:off x="2017025" y="1040875"/>
              <a:ext cx="43400" cy="27625"/>
            </a:xfrm>
            <a:custGeom>
              <a:rect b="b" l="l" r="r" t="t"/>
              <a:pathLst>
                <a:path extrusionOk="0" h="1105" w="1736">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
            <p:cNvSpPr/>
            <p:nvPr/>
          </p:nvSpPr>
          <p:spPr>
            <a:xfrm>
              <a:off x="2010475" y="1060875"/>
              <a:ext cx="59375" cy="30150"/>
            </a:xfrm>
            <a:custGeom>
              <a:rect b="b" l="l" r="r" t="t"/>
              <a:pathLst>
                <a:path extrusionOk="0" h="1206" w="2375">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1"/>
            <p:cNvSpPr/>
            <p:nvPr/>
          </p:nvSpPr>
          <p:spPr>
            <a:xfrm>
              <a:off x="2054750" y="1107775"/>
              <a:ext cx="36100" cy="20900"/>
            </a:xfrm>
            <a:custGeom>
              <a:rect b="b" l="l" r="r" t="t"/>
              <a:pathLst>
                <a:path extrusionOk="0" h="836" w="1444">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1"/>
            <p:cNvSpPr/>
            <p:nvPr/>
          </p:nvSpPr>
          <p:spPr>
            <a:xfrm>
              <a:off x="2058350" y="1119625"/>
              <a:ext cx="27075" cy="16125"/>
            </a:xfrm>
            <a:custGeom>
              <a:rect b="b" l="l" r="r" t="t"/>
              <a:pathLst>
                <a:path extrusionOk="0" h="645" w="1083">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1"/>
            <p:cNvSpPr/>
            <p:nvPr/>
          </p:nvSpPr>
          <p:spPr>
            <a:xfrm>
              <a:off x="2115125" y="1040775"/>
              <a:ext cx="71075" cy="59300"/>
            </a:xfrm>
            <a:custGeom>
              <a:rect b="b" l="l" r="r" t="t"/>
              <a:pathLst>
                <a:path extrusionOk="0" h="2372" w="2843">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1"/>
            <p:cNvSpPr/>
            <p:nvPr/>
          </p:nvSpPr>
          <p:spPr>
            <a:xfrm>
              <a:off x="2116675" y="1040800"/>
              <a:ext cx="64600" cy="48100"/>
            </a:xfrm>
            <a:custGeom>
              <a:rect b="b" l="l" r="r" t="t"/>
              <a:pathLst>
                <a:path extrusionOk="0" h="1924" w="2584">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1"/>
            <p:cNvSpPr/>
            <p:nvPr/>
          </p:nvSpPr>
          <p:spPr>
            <a:xfrm>
              <a:off x="2110425" y="1065100"/>
              <a:ext cx="81725" cy="51375"/>
            </a:xfrm>
            <a:custGeom>
              <a:rect b="b" l="l" r="r" t="t"/>
              <a:pathLst>
                <a:path extrusionOk="0" h="2055" w="3269">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1"/>
            <p:cNvSpPr/>
            <p:nvPr/>
          </p:nvSpPr>
          <p:spPr>
            <a:xfrm>
              <a:off x="2060400" y="1000950"/>
              <a:ext cx="15075" cy="10100"/>
            </a:xfrm>
            <a:custGeom>
              <a:rect b="b" l="l" r="r" t="t"/>
              <a:pathLst>
                <a:path extrusionOk="0" h="404" w="603">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1"/>
            <p:cNvSpPr/>
            <p:nvPr/>
          </p:nvSpPr>
          <p:spPr>
            <a:xfrm>
              <a:off x="2060300" y="1004300"/>
              <a:ext cx="17850" cy="9425"/>
            </a:xfrm>
            <a:custGeom>
              <a:rect b="b" l="l" r="r" t="t"/>
              <a:pathLst>
                <a:path extrusionOk="0" h="377" w="714">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1"/>
            <p:cNvSpPr/>
            <p:nvPr/>
          </p:nvSpPr>
          <p:spPr>
            <a:xfrm>
              <a:off x="2060500" y="1001000"/>
              <a:ext cx="13250" cy="8250"/>
            </a:xfrm>
            <a:custGeom>
              <a:rect b="b" l="l" r="r" t="t"/>
              <a:pathLst>
                <a:path extrusionOk="0" h="330" w="53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1"/>
            <p:cNvSpPr/>
            <p:nvPr/>
          </p:nvSpPr>
          <p:spPr>
            <a:xfrm>
              <a:off x="2122825" y="999250"/>
              <a:ext cx="11800" cy="10400"/>
            </a:xfrm>
            <a:custGeom>
              <a:rect b="b" l="l" r="r" t="t"/>
              <a:pathLst>
                <a:path extrusionOk="0" h="416" w="472">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1"/>
            <p:cNvSpPr/>
            <p:nvPr/>
          </p:nvSpPr>
          <p:spPr>
            <a:xfrm>
              <a:off x="2114525" y="995675"/>
              <a:ext cx="24100" cy="18925"/>
            </a:xfrm>
            <a:custGeom>
              <a:rect b="b" l="l" r="r" t="t"/>
              <a:pathLst>
                <a:path extrusionOk="0" h="757" w="964">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1"/>
            <p:cNvSpPr/>
            <p:nvPr/>
          </p:nvSpPr>
          <p:spPr>
            <a:xfrm>
              <a:off x="2187300" y="1009025"/>
              <a:ext cx="7300" cy="6025"/>
            </a:xfrm>
            <a:custGeom>
              <a:rect b="b" l="l" r="r" t="t"/>
              <a:pathLst>
                <a:path extrusionOk="0" h="241" w="292">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1"/>
            <p:cNvSpPr/>
            <p:nvPr/>
          </p:nvSpPr>
          <p:spPr>
            <a:xfrm>
              <a:off x="2139125" y="956125"/>
              <a:ext cx="8125" cy="5550"/>
            </a:xfrm>
            <a:custGeom>
              <a:rect b="b" l="l" r="r" t="t"/>
              <a:pathLst>
                <a:path extrusionOk="0" h="222" w="325">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1"/>
            <p:cNvSpPr/>
            <p:nvPr/>
          </p:nvSpPr>
          <p:spPr>
            <a:xfrm>
              <a:off x="2185450" y="971825"/>
              <a:ext cx="8025" cy="6350"/>
            </a:xfrm>
            <a:custGeom>
              <a:rect b="b" l="l" r="r" t="t"/>
              <a:pathLst>
                <a:path extrusionOk="0" h="254" w="321">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1"/>
            <p:cNvSpPr/>
            <p:nvPr/>
          </p:nvSpPr>
          <p:spPr>
            <a:xfrm>
              <a:off x="2141175" y="929525"/>
              <a:ext cx="15800" cy="8275"/>
            </a:xfrm>
            <a:custGeom>
              <a:rect b="b" l="l" r="r" t="t"/>
              <a:pathLst>
                <a:path extrusionOk="0" h="331" w="632">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1"/>
            <p:cNvSpPr/>
            <p:nvPr/>
          </p:nvSpPr>
          <p:spPr>
            <a:xfrm>
              <a:off x="1984850" y="1062525"/>
              <a:ext cx="16325" cy="26225"/>
            </a:xfrm>
            <a:custGeom>
              <a:rect b="b" l="l" r="r" t="t"/>
              <a:pathLst>
                <a:path extrusionOk="0" h="1049" w="653">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1"/>
            <p:cNvSpPr/>
            <p:nvPr/>
          </p:nvSpPr>
          <p:spPr>
            <a:xfrm>
              <a:off x="1983200" y="1063650"/>
              <a:ext cx="15200" cy="25025"/>
            </a:xfrm>
            <a:custGeom>
              <a:rect b="b" l="l" r="r" t="t"/>
              <a:pathLst>
                <a:path extrusionOk="0" h="1001" w="608">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1"/>
            <p:cNvSpPr/>
            <p:nvPr/>
          </p:nvSpPr>
          <p:spPr>
            <a:xfrm>
              <a:off x="1986775" y="1072675"/>
              <a:ext cx="11825" cy="15925"/>
            </a:xfrm>
            <a:custGeom>
              <a:rect b="b" l="l" r="r" t="t"/>
              <a:pathLst>
                <a:path extrusionOk="0" h="637" w="473">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1"/>
            <p:cNvSpPr/>
            <p:nvPr/>
          </p:nvSpPr>
          <p:spPr>
            <a:xfrm>
              <a:off x="2181250" y="971800"/>
              <a:ext cx="11925" cy="9675"/>
            </a:xfrm>
            <a:custGeom>
              <a:rect b="b" l="l" r="r" t="t"/>
              <a:pathLst>
                <a:path extrusionOk="0" h="387" w="477">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21"/>
          <p:cNvGrpSpPr/>
          <p:nvPr/>
        </p:nvGrpSpPr>
        <p:grpSpPr>
          <a:xfrm>
            <a:off x="4970684" y="1137612"/>
            <a:ext cx="1956593" cy="897079"/>
            <a:chOff x="1807600" y="2503350"/>
            <a:chExt cx="934425" cy="428425"/>
          </a:xfrm>
        </p:grpSpPr>
        <p:sp>
          <p:nvSpPr>
            <p:cNvPr id="2360" name="Google Shape;2360;p21"/>
            <p:cNvSpPr/>
            <p:nvPr/>
          </p:nvSpPr>
          <p:spPr>
            <a:xfrm>
              <a:off x="1936550" y="2606050"/>
              <a:ext cx="778725" cy="325725"/>
            </a:xfrm>
            <a:custGeom>
              <a:rect b="b" l="l" r="r" t="t"/>
              <a:pathLst>
                <a:path extrusionOk="0" fill="none" h="13029" w="31149">
                  <a:moveTo>
                    <a:pt x="1" y="6328"/>
                  </a:moveTo>
                  <a:cubicBezTo>
                    <a:pt x="1" y="6328"/>
                    <a:pt x="5311" y="846"/>
                    <a:pt x="9498" y="4315"/>
                  </a:cubicBezTo>
                  <a:cubicBezTo>
                    <a:pt x="13684" y="7784"/>
                    <a:pt x="16263" y="13028"/>
                    <a:pt x="22914" y="11523"/>
                  </a:cubicBezTo>
                  <a:cubicBezTo>
                    <a:pt x="29570" y="10014"/>
                    <a:pt x="31148" y="2871"/>
                    <a:pt x="29656" y="1"/>
                  </a:cubicBezTo>
                </a:path>
              </a:pathLst>
            </a:custGeom>
            <a:noFill/>
            <a:ln cap="flat" cmpd="sng" w="2575">
              <a:solidFill>
                <a:srgbClr val="DCDCDC"/>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1"/>
            <p:cNvSpPr/>
            <p:nvPr/>
          </p:nvSpPr>
          <p:spPr>
            <a:xfrm>
              <a:off x="2617850" y="2549775"/>
              <a:ext cx="88925" cy="74775"/>
            </a:xfrm>
            <a:custGeom>
              <a:rect b="b" l="l" r="r" t="t"/>
              <a:pathLst>
                <a:path extrusionOk="0" h="2991" w="3557">
                  <a:moveTo>
                    <a:pt x="924" y="1"/>
                  </a:moveTo>
                  <a:cubicBezTo>
                    <a:pt x="776" y="1"/>
                    <a:pt x="633" y="74"/>
                    <a:pt x="550" y="210"/>
                  </a:cubicBezTo>
                  <a:lnTo>
                    <a:pt x="128" y="887"/>
                  </a:lnTo>
                  <a:cubicBezTo>
                    <a:pt x="1" y="1096"/>
                    <a:pt x="62" y="1370"/>
                    <a:pt x="271" y="1502"/>
                  </a:cubicBezTo>
                  <a:lnTo>
                    <a:pt x="2670" y="2990"/>
                  </a:lnTo>
                  <a:lnTo>
                    <a:pt x="3556" y="1555"/>
                  </a:lnTo>
                  <a:lnTo>
                    <a:pt x="1157" y="66"/>
                  </a:lnTo>
                  <a:cubicBezTo>
                    <a:pt x="1084" y="22"/>
                    <a:pt x="1003" y="1"/>
                    <a:pt x="924" y="1"/>
                  </a:cubicBezTo>
                  <a:close/>
                </a:path>
              </a:pathLst>
            </a:custGeom>
            <a:solidFill>
              <a:srgbClr val="F3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1"/>
            <p:cNvSpPr/>
            <p:nvPr/>
          </p:nvSpPr>
          <p:spPr>
            <a:xfrm>
              <a:off x="2620125" y="2549775"/>
              <a:ext cx="86650" cy="44525"/>
            </a:xfrm>
            <a:custGeom>
              <a:rect b="b" l="l" r="r" t="t"/>
              <a:pathLst>
                <a:path extrusionOk="0" h="1781" w="3466">
                  <a:moveTo>
                    <a:pt x="833" y="1"/>
                  </a:moveTo>
                  <a:cubicBezTo>
                    <a:pt x="685" y="1"/>
                    <a:pt x="542" y="74"/>
                    <a:pt x="459" y="210"/>
                  </a:cubicBezTo>
                  <a:lnTo>
                    <a:pt x="37" y="887"/>
                  </a:lnTo>
                  <a:cubicBezTo>
                    <a:pt x="21" y="911"/>
                    <a:pt x="12" y="932"/>
                    <a:pt x="0" y="960"/>
                  </a:cubicBezTo>
                  <a:lnTo>
                    <a:pt x="324" y="435"/>
                  </a:lnTo>
                  <a:cubicBezTo>
                    <a:pt x="407" y="300"/>
                    <a:pt x="553" y="226"/>
                    <a:pt x="702" y="226"/>
                  </a:cubicBezTo>
                  <a:cubicBezTo>
                    <a:pt x="782" y="226"/>
                    <a:pt x="863" y="247"/>
                    <a:pt x="935" y="292"/>
                  </a:cubicBezTo>
                  <a:lnTo>
                    <a:pt x="3330" y="1780"/>
                  </a:lnTo>
                  <a:lnTo>
                    <a:pt x="3465" y="1555"/>
                  </a:lnTo>
                  <a:lnTo>
                    <a:pt x="1066" y="66"/>
                  </a:lnTo>
                  <a:cubicBezTo>
                    <a:pt x="993" y="22"/>
                    <a:pt x="912" y="1"/>
                    <a:pt x="8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1"/>
            <p:cNvSpPr/>
            <p:nvPr/>
          </p:nvSpPr>
          <p:spPr>
            <a:xfrm>
              <a:off x="2684600" y="2588625"/>
              <a:ext cx="34675" cy="39800"/>
            </a:xfrm>
            <a:custGeom>
              <a:rect b="b" l="l" r="r" t="t"/>
              <a:pathLst>
                <a:path extrusionOk="0" h="1592" w="1387">
                  <a:moveTo>
                    <a:pt x="886" y="1"/>
                  </a:moveTo>
                  <a:lnTo>
                    <a:pt x="431" y="739"/>
                  </a:lnTo>
                  <a:lnTo>
                    <a:pt x="0" y="1436"/>
                  </a:lnTo>
                  <a:lnTo>
                    <a:pt x="853" y="1592"/>
                  </a:lnTo>
                  <a:lnTo>
                    <a:pt x="1120" y="1161"/>
                  </a:lnTo>
                  <a:lnTo>
                    <a:pt x="1386" y="731"/>
                  </a:lnTo>
                  <a:lnTo>
                    <a:pt x="886"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1"/>
            <p:cNvSpPr/>
            <p:nvPr/>
          </p:nvSpPr>
          <p:spPr>
            <a:xfrm>
              <a:off x="2705825" y="2606775"/>
              <a:ext cx="18975" cy="25050"/>
            </a:xfrm>
            <a:custGeom>
              <a:rect b="b" l="l" r="r" t="t"/>
              <a:pathLst>
                <a:path extrusionOk="0" h="1002" w="759">
                  <a:moveTo>
                    <a:pt x="537" y="1"/>
                  </a:moveTo>
                  <a:lnTo>
                    <a:pt x="0" y="866"/>
                  </a:lnTo>
                  <a:lnTo>
                    <a:pt x="222" y="1001"/>
                  </a:lnTo>
                  <a:lnTo>
                    <a:pt x="759" y="140"/>
                  </a:lnTo>
                  <a:lnTo>
                    <a:pt x="537" y="1"/>
                  </a:lnTo>
                  <a:close/>
                </a:path>
              </a:pathLst>
            </a:custGeom>
            <a:solidFill>
              <a:srgbClr val="DB16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1"/>
            <p:cNvSpPr/>
            <p:nvPr/>
          </p:nvSpPr>
          <p:spPr>
            <a:xfrm>
              <a:off x="2711350" y="2610275"/>
              <a:ext cx="28525" cy="33850"/>
            </a:xfrm>
            <a:custGeom>
              <a:rect b="b" l="l" r="r" t="t"/>
              <a:pathLst>
                <a:path extrusionOk="0" h="1354" w="1141">
                  <a:moveTo>
                    <a:pt x="534" y="0"/>
                  </a:moveTo>
                  <a:lnTo>
                    <a:pt x="283" y="410"/>
                  </a:lnTo>
                  <a:lnTo>
                    <a:pt x="267" y="431"/>
                  </a:lnTo>
                  <a:lnTo>
                    <a:pt x="1" y="865"/>
                  </a:lnTo>
                  <a:lnTo>
                    <a:pt x="382" y="1353"/>
                  </a:lnTo>
                  <a:lnTo>
                    <a:pt x="759" y="738"/>
                  </a:lnTo>
                  <a:lnTo>
                    <a:pt x="1141" y="127"/>
                  </a:lnTo>
                  <a:lnTo>
                    <a:pt x="534" y="0"/>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1"/>
            <p:cNvSpPr/>
            <p:nvPr/>
          </p:nvSpPr>
          <p:spPr>
            <a:xfrm>
              <a:off x="2684600" y="2588625"/>
              <a:ext cx="55275" cy="35925"/>
            </a:xfrm>
            <a:custGeom>
              <a:rect b="b" l="l" r="r" t="t"/>
              <a:pathLst>
                <a:path extrusionOk="0" h="1437" w="2211">
                  <a:moveTo>
                    <a:pt x="886" y="1"/>
                  </a:moveTo>
                  <a:lnTo>
                    <a:pt x="751" y="219"/>
                  </a:lnTo>
                  <a:lnTo>
                    <a:pt x="751" y="219"/>
                  </a:lnTo>
                  <a:lnTo>
                    <a:pt x="1247" y="948"/>
                  </a:lnTo>
                  <a:lnTo>
                    <a:pt x="1468" y="1092"/>
                  </a:lnTo>
                  <a:lnTo>
                    <a:pt x="2075" y="1215"/>
                  </a:lnTo>
                  <a:lnTo>
                    <a:pt x="2211" y="993"/>
                  </a:lnTo>
                  <a:lnTo>
                    <a:pt x="1604" y="866"/>
                  </a:lnTo>
                  <a:lnTo>
                    <a:pt x="1386" y="723"/>
                  </a:lnTo>
                  <a:lnTo>
                    <a:pt x="886" y="1"/>
                  </a:lnTo>
                  <a:close/>
                  <a:moveTo>
                    <a:pt x="751" y="218"/>
                  </a:moveTo>
                  <a:lnTo>
                    <a:pt x="291" y="956"/>
                  </a:lnTo>
                  <a:lnTo>
                    <a:pt x="0" y="1436"/>
                  </a:lnTo>
                  <a:lnTo>
                    <a:pt x="431" y="739"/>
                  </a:lnTo>
                  <a:lnTo>
                    <a:pt x="751" y="219"/>
                  </a:lnTo>
                  <a:lnTo>
                    <a:pt x="751" y="219"/>
                  </a:lnTo>
                  <a:lnTo>
                    <a:pt x="751" y="218"/>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1"/>
            <p:cNvSpPr/>
            <p:nvPr/>
          </p:nvSpPr>
          <p:spPr>
            <a:xfrm>
              <a:off x="2726625" y="2634050"/>
              <a:ext cx="325" cy="325"/>
            </a:xfrm>
            <a:custGeom>
              <a:rect b="b" l="l" r="r" t="t"/>
              <a:pathLst>
                <a:path extrusionOk="0" h="13" w="13">
                  <a:moveTo>
                    <a:pt x="1" y="0"/>
                  </a:moveTo>
                  <a:lnTo>
                    <a:pt x="13" y="13"/>
                  </a:lnTo>
                  <a:lnTo>
                    <a:pt x="13" y="13"/>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1"/>
            <p:cNvSpPr/>
            <p:nvPr/>
          </p:nvSpPr>
          <p:spPr>
            <a:xfrm>
              <a:off x="2628100" y="2552200"/>
              <a:ext cx="30175" cy="43600"/>
            </a:xfrm>
            <a:custGeom>
              <a:rect b="b" l="l" r="r" t="t"/>
              <a:pathLst>
                <a:path extrusionOk="0" h="1744" w="1207">
                  <a:moveTo>
                    <a:pt x="1079" y="0"/>
                  </a:moveTo>
                  <a:cubicBezTo>
                    <a:pt x="1041" y="0"/>
                    <a:pt x="1003" y="19"/>
                    <a:pt x="981" y="51"/>
                  </a:cubicBezTo>
                  <a:lnTo>
                    <a:pt x="38" y="1573"/>
                  </a:lnTo>
                  <a:cubicBezTo>
                    <a:pt x="1" y="1626"/>
                    <a:pt x="21" y="1696"/>
                    <a:pt x="71" y="1729"/>
                  </a:cubicBezTo>
                  <a:cubicBezTo>
                    <a:pt x="89" y="1739"/>
                    <a:pt x="110" y="1744"/>
                    <a:pt x="130" y="1744"/>
                  </a:cubicBezTo>
                  <a:cubicBezTo>
                    <a:pt x="168" y="1744"/>
                    <a:pt x="205" y="1726"/>
                    <a:pt x="226" y="1692"/>
                  </a:cubicBezTo>
                  <a:lnTo>
                    <a:pt x="1170" y="170"/>
                  </a:lnTo>
                  <a:cubicBezTo>
                    <a:pt x="1206" y="117"/>
                    <a:pt x="1186" y="47"/>
                    <a:pt x="1133" y="15"/>
                  </a:cubicBezTo>
                  <a:cubicBezTo>
                    <a:pt x="1116" y="5"/>
                    <a:pt x="1098" y="0"/>
                    <a:pt x="1079" y="0"/>
                  </a:cubicBezTo>
                  <a:close/>
                </a:path>
              </a:pathLst>
            </a:custGeom>
            <a:solidFill>
              <a:srgbClr val="DB16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1"/>
            <p:cNvSpPr/>
            <p:nvPr/>
          </p:nvSpPr>
          <p:spPr>
            <a:xfrm>
              <a:off x="2630675" y="2552175"/>
              <a:ext cx="27600" cy="43550"/>
            </a:xfrm>
            <a:custGeom>
              <a:rect b="b" l="l" r="r" t="t"/>
              <a:pathLst>
                <a:path extrusionOk="0" h="1742" w="1104">
                  <a:moveTo>
                    <a:pt x="971" y="0"/>
                  </a:moveTo>
                  <a:cubicBezTo>
                    <a:pt x="952" y="0"/>
                    <a:pt x="933" y="5"/>
                    <a:pt x="919" y="16"/>
                  </a:cubicBezTo>
                  <a:cubicBezTo>
                    <a:pt x="927" y="24"/>
                    <a:pt x="939" y="24"/>
                    <a:pt x="948" y="28"/>
                  </a:cubicBezTo>
                  <a:cubicBezTo>
                    <a:pt x="1001" y="57"/>
                    <a:pt x="1021" y="130"/>
                    <a:pt x="985" y="180"/>
                  </a:cubicBezTo>
                  <a:lnTo>
                    <a:pt x="41" y="1705"/>
                  </a:lnTo>
                  <a:cubicBezTo>
                    <a:pt x="29" y="1717"/>
                    <a:pt x="17" y="1730"/>
                    <a:pt x="0" y="1738"/>
                  </a:cubicBezTo>
                  <a:cubicBezTo>
                    <a:pt x="10" y="1740"/>
                    <a:pt x="20" y="1742"/>
                    <a:pt x="31" y="1742"/>
                  </a:cubicBezTo>
                  <a:cubicBezTo>
                    <a:pt x="67" y="1742"/>
                    <a:pt x="104" y="1725"/>
                    <a:pt x="123" y="1693"/>
                  </a:cubicBezTo>
                  <a:lnTo>
                    <a:pt x="1067" y="171"/>
                  </a:lnTo>
                  <a:cubicBezTo>
                    <a:pt x="1103" y="118"/>
                    <a:pt x="1087" y="52"/>
                    <a:pt x="1030" y="16"/>
                  </a:cubicBezTo>
                  <a:cubicBezTo>
                    <a:pt x="1011" y="5"/>
                    <a:pt x="991" y="0"/>
                    <a:pt x="971"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1"/>
            <p:cNvSpPr/>
            <p:nvPr/>
          </p:nvSpPr>
          <p:spPr>
            <a:xfrm>
              <a:off x="2604025" y="2604625"/>
              <a:ext cx="69225" cy="73025"/>
            </a:xfrm>
            <a:custGeom>
              <a:rect b="b" l="l" r="r" t="t"/>
              <a:pathLst>
                <a:path extrusionOk="0" fill="none" h="2921" w="2769">
                  <a:moveTo>
                    <a:pt x="2744" y="940"/>
                  </a:moveTo>
                  <a:cubicBezTo>
                    <a:pt x="2764" y="948"/>
                    <a:pt x="2768" y="972"/>
                    <a:pt x="2756" y="989"/>
                  </a:cubicBezTo>
                  <a:lnTo>
                    <a:pt x="1575" y="2900"/>
                  </a:lnTo>
                  <a:cubicBezTo>
                    <a:pt x="1563" y="2916"/>
                    <a:pt x="1538" y="2920"/>
                    <a:pt x="1517" y="2912"/>
                  </a:cubicBezTo>
                  <a:lnTo>
                    <a:pt x="25" y="1985"/>
                  </a:lnTo>
                  <a:cubicBezTo>
                    <a:pt x="4" y="1973"/>
                    <a:pt x="0" y="1948"/>
                    <a:pt x="8" y="1932"/>
                  </a:cubicBezTo>
                  <a:lnTo>
                    <a:pt x="1194" y="21"/>
                  </a:lnTo>
                  <a:cubicBezTo>
                    <a:pt x="1206" y="5"/>
                    <a:pt x="1230" y="1"/>
                    <a:pt x="1251" y="9"/>
                  </a:cubicBezTo>
                  <a:close/>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1"/>
            <p:cNvSpPr/>
            <p:nvPr/>
          </p:nvSpPr>
          <p:spPr>
            <a:xfrm>
              <a:off x="2610775" y="2608725"/>
              <a:ext cx="30575" cy="49225"/>
            </a:xfrm>
            <a:custGeom>
              <a:rect b="b" l="l" r="r" t="t"/>
              <a:pathLst>
                <a:path extrusionOk="0" fill="none" h="1969" w="1223">
                  <a:moveTo>
                    <a:pt x="1" y="1969"/>
                  </a:moveTo>
                  <a:lnTo>
                    <a:pt x="1223" y="1"/>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1"/>
            <p:cNvSpPr/>
            <p:nvPr/>
          </p:nvSpPr>
          <p:spPr>
            <a:xfrm>
              <a:off x="2618475" y="2613450"/>
              <a:ext cx="30675" cy="49325"/>
            </a:xfrm>
            <a:custGeom>
              <a:rect b="b" l="l" r="r" t="t"/>
              <a:pathLst>
                <a:path extrusionOk="0" fill="none" h="1973" w="1227">
                  <a:moveTo>
                    <a:pt x="0" y="1973"/>
                  </a:moveTo>
                  <a:lnTo>
                    <a:pt x="1227" y="0"/>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1"/>
            <p:cNvSpPr/>
            <p:nvPr/>
          </p:nvSpPr>
          <p:spPr>
            <a:xfrm>
              <a:off x="2626275" y="2618250"/>
              <a:ext cx="30575" cy="49350"/>
            </a:xfrm>
            <a:custGeom>
              <a:rect b="b" l="l" r="r" t="t"/>
              <a:pathLst>
                <a:path extrusionOk="0" fill="none" h="1974" w="1223">
                  <a:moveTo>
                    <a:pt x="0" y="1973"/>
                  </a:moveTo>
                  <a:lnTo>
                    <a:pt x="1222" y="1"/>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1"/>
            <p:cNvSpPr/>
            <p:nvPr/>
          </p:nvSpPr>
          <p:spPr>
            <a:xfrm>
              <a:off x="2633950" y="2623175"/>
              <a:ext cx="30675" cy="49250"/>
            </a:xfrm>
            <a:custGeom>
              <a:rect b="b" l="l" r="r" t="t"/>
              <a:pathLst>
                <a:path extrusionOk="0" fill="none" h="1970" w="1227">
                  <a:moveTo>
                    <a:pt x="1" y="1969"/>
                  </a:moveTo>
                  <a:lnTo>
                    <a:pt x="1227" y="1"/>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1"/>
            <p:cNvSpPr/>
            <p:nvPr/>
          </p:nvSpPr>
          <p:spPr>
            <a:xfrm>
              <a:off x="2608950" y="2645225"/>
              <a:ext cx="39175" cy="24225"/>
            </a:xfrm>
            <a:custGeom>
              <a:rect b="b" l="l" r="r" t="t"/>
              <a:pathLst>
                <a:path extrusionOk="0" fill="none" h="969" w="1567">
                  <a:moveTo>
                    <a:pt x="0" y="0"/>
                  </a:moveTo>
                  <a:lnTo>
                    <a:pt x="1567"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1"/>
            <p:cNvSpPr/>
            <p:nvPr/>
          </p:nvSpPr>
          <p:spPr>
            <a:xfrm>
              <a:off x="2613975" y="2637025"/>
              <a:ext cx="39275" cy="24225"/>
            </a:xfrm>
            <a:custGeom>
              <a:rect b="b" l="l" r="r" t="t"/>
              <a:pathLst>
                <a:path extrusionOk="0" fill="none" h="969" w="1571">
                  <a:moveTo>
                    <a:pt x="0" y="0"/>
                  </a:moveTo>
                  <a:lnTo>
                    <a:pt x="1571"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1"/>
            <p:cNvSpPr/>
            <p:nvPr/>
          </p:nvSpPr>
          <p:spPr>
            <a:xfrm>
              <a:off x="2619100" y="2628825"/>
              <a:ext cx="39075" cy="24225"/>
            </a:xfrm>
            <a:custGeom>
              <a:rect b="b" l="l" r="r" t="t"/>
              <a:pathLst>
                <a:path extrusionOk="0" fill="none" h="969" w="1563">
                  <a:moveTo>
                    <a:pt x="0" y="0"/>
                  </a:moveTo>
                  <a:lnTo>
                    <a:pt x="1562"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1"/>
            <p:cNvSpPr/>
            <p:nvPr/>
          </p:nvSpPr>
          <p:spPr>
            <a:xfrm>
              <a:off x="2624225" y="2620625"/>
              <a:ext cx="39075" cy="24425"/>
            </a:xfrm>
            <a:custGeom>
              <a:rect b="b" l="l" r="r" t="t"/>
              <a:pathLst>
                <a:path extrusionOk="0" fill="none" h="977" w="1563">
                  <a:moveTo>
                    <a:pt x="0" y="0"/>
                  </a:moveTo>
                  <a:lnTo>
                    <a:pt x="1562" y="976"/>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1"/>
            <p:cNvSpPr/>
            <p:nvPr/>
          </p:nvSpPr>
          <p:spPr>
            <a:xfrm>
              <a:off x="2629250" y="2612425"/>
              <a:ext cx="39175" cy="24425"/>
            </a:xfrm>
            <a:custGeom>
              <a:rect b="b" l="l" r="r" t="t"/>
              <a:pathLst>
                <a:path extrusionOk="0" fill="none" h="977" w="1567">
                  <a:moveTo>
                    <a:pt x="0" y="0"/>
                  </a:moveTo>
                  <a:lnTo>
                    <a:pt x="1566" y="976"/>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1"/>
            <p:cNvSpPr/>
            <p:nvPr/>
          </p:nvSpPr>
          <p:spPr>
            <a:xfrm>
              <a:off x="2652100" y="2607300"/>
              <a:ext cx="4950" cy="8125"/>
            </a:xfrm>
            <a:custGeom>
              <a:rect b="b" l="l" r="r" t="t"/>
              <a:pathLst>
                <a:path extrusionOk="0" fill="none" h="325" w="198">
                  <a:moveTo>
                    <a:pt x="0" y="324"/>
                  </a:moveTo>
                  <a:lnTo>
                    <a:pt x="197" y="0"/>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1"/>
            <p:cNvSpPr/>
            <p:nvPr/>
          </p:nvSpPr>
          <p:spPr>
            <a:xfrm>
              <a:off x="2666750" y="2503350"/>
              <a:ext cx="69225" cy="73100"/>
            </a:xfrm>
            <a:custGeom>
              <a:rect b="b" l="l" r="r" t="t"/>
              <a:pathLst>
                <a:path extrusionOk="0" fill="none" h="2924" w="2769">
                  <a:moveTo>
                    <a:pt x="1518" y="2912"/>
                  </a:moveTo>
                  <a:cubicBezTo>
                    <a:pt x="1539" y="2924"/>
                    <a:pt x="1567" y="2924"/>
                    <a:pt x="1575" y="2903"/>
                  </a:cubicBezTo>
                  <a:lnTo>
                    <a:pt x="2760" y="993"/>
                  </a:lnTo>
                  <a:cubicBezTo>
                    <a:pt x="2769" y="976"/>
                    <a:pt x="2760" y="952"/>
                    <a:pt x="2744" y="939"/>
                  </a:cubicBezTo>
                  <a:lnTo>
                    <a:pt x="1251" y="13"/>
                  </a:lnTo>
                  <a:cubicBezTo>
                    <a:pt x="1231" y="0"/>
                    <a:pt x="1206" y="0"/>
                    <a:pt x="1198" y="17"/>
                  </a:cubicBezTo>
                  <a:lnTo>
                    <a:pt x="13" y="1928"/>
                  </a:lnTo>
                  <a:cubicBezTo>
                    <a:pt x="1" y="1944"/>
                    <a:pt x="9" y="1969"/>
                    <a:pt x="30" y="1981"/>
                  </a:cubicBezTo>
                  <a:close/>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1"/>
            <p:cNvSpPr/>
            <p:nvPr/>
          </p:nvSpPr>
          <p:spPr>
            <a:xfrm>
              <a:off x="2673525" y="2507550"/>
              <a:ext cx="30575" cy="49225"/>
            </a:xfrm>
            <a:custGeom>
              <a:rect b="b" l="l" r="r" t="t"/>
              <a:pathLst>
                <a:path extrusionOk="0" fill="none" h="1969" w="1223">
                  <a:moveTo>
                    <a:pt x="1222" y="0"/>
                  </a:moveTo>
                  <a:lnTo>
                    <a:pt x="0" y="1969"/>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1"/>
            <p:cNvSpPr/>
            <p:nvPr/>
          </p:nvSpPr>
          <p:spPr>
            <a:xfrm>
              <a:off x="2681200" y="2512375"/>
              <a:ext cx="30700" cy="49325"/>
            </a:xfrm>
            <a:custGeom>
              <a:rect b="b" l="l" r="r" t="t"/>
              <a:pathLst>
                <a:path extrusionOk="0" fill="none" h="1973" w="1228">
                  <a:moveTo>
                    <a:pt x="1227" y="0"/>
                  </a:moveTo>
                  <a:lnTo>
                    <a:pt x="1" y="1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1"/>
            <p:cNvSpPr/>
            <p:nvPr/>
          </p:nvSpPr>
          <p:spPr>
            <a:xfrm>
              <a:off x="2689100" y="2517175"/>
              <a:ext cx="30475" cy="49250"/>
            </a:xfrm>
            <a:custGeom>
              <a:rect b="b" l="l" r="r" t="t"/>
              <a:pathLst>
                <a:path extrusionOk="0" fill="none" h="1970" w="1219">
                  <a:moveTo>
                    <a:pt x="1219" y="1"/>
                  </a:moveTo>
                  <a:lnTo>
                    <a:pt x="1" y="1969"/>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1"/>
            <p:cNvSpPr/>
            <p:nvPr/>
          </p:nvSpPr>
          <p:spPr>
            <a:xfrm>
              <a:off x="2696800" y="2522000"/>
              <a:ext cx="30575" cy="49325"/>
            </a:xfrm>
            <a:custGeom>
              <a:rect b="b" l="l" r="r" t="t"/>
              <a:pathLst>
                <a:path extrusionOk="0" fill="none" h="1973" w="1223">
                  <a:moveTo>
                    <a:pt x="1222" y="1"/>
                  </a:moveTo>
                  <a:lnTo>
                    <a:pt x="0" y="1973"/>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
            <p:cNvSpPr/>
            <p:nvPr/>
          </p:nvSpPr>
          <p:spPr>
            <a:xfrm>
              <a:off x="2691875" y="2511550"/>
              <a:ext cx="39175" cy="24225"/>
            </a:xfrm>
            <a:custGeom>
              <a:rect b="b" l="l" r="r" t="t"/>
              <a:pathLst>
                <a:path extrusionOk="0" fill="none" h="969" w="1567">
                  <a:moveTo>
                    <a:pt x="0" y="0"/>
                  </a:moveTo>
                  <a:lnTo>
                    <a:pt x="1567"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
            <p:cNvSpPr/>
            <p:nvPr/>
          </p:nvSpPr>
          <p:spPr>
            <a:xfrm>
              <a:off x="2686750" y="2519750"/>
              <a:ext cx="39175" cy="24225"/>
            </a:xfrm>
            <a:custGeom>
              <a:rect b="b" l="l" r="r" t="t"/>
              <a:pathLst>
                <a:path extrusionOk="0" fill="none" h="969" w="1567">
                  <a:moveTo>
                    <a:pt x="0" y="0"/>
                  </a:moveTo>
                  <a:lnTo>
                    <a:pt x="1567" y="968"/>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1"/>
            <p:cNvSpPr/>
            <p:nvPr/>
          </p:nvSpPr>
          <p:spPr>
            <a:xfrm>
              <a:off x="2681625" y="2527950"/>
              <a:ext cx="39275" cy="24325"/>
            </a:xfrm>
            <a:custGeom>
              <a:rect b="b" l="l" r="r" t="t"/>
              <a:pathLst>
                <a:path extrusionOk="0" fill="none" h="973" w="1571">
                  <a:moveTo>
                    <a:pt x="0" y="0"/>
                  </a:moveTo>
                  <a:lnTo>
                    <a:pt x="1571" y="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1"/>
            <p:cNvSpPr/>
            <p:nvPr/>
          </p:nvSpPr>
          <p:spPr>
            <a:xfrm>
              <a:off x="2676700" y="2536150"/>
              <a:ext cx="39075" cy="24325"/>
            </a:xfrm>
            <a:custGeom>
              <a:rect b="b" l="l" r="r" t="t"/>
              <a:pathLst>
                <a:path extrusionOk="0" fill="none" h="973" w="1563">
                  <a:moveTo>
                    <a:pt x="1" y="0"/>
                  </a:moveTo>
                  <a:lnTo>
                    <a:pt x="1563" y="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1"/>
            <p:cNvSpPr/>
            <p:nvPr/>
          </p:nvSpPr>
          <p:spPr>
            <a:xfrm>
              <a:off x="2671575" y="2544350"/>
              <a:ext cx="39075" cy="24325"/>
            </a:xfrm>
            <a:custGeom>
              <a:rect b="b" l="l" r="r" t="t"/>
              <a:pathLst>
                <a:path extrusionOk="0" fill="none" h="973" w="1563">
                  <a:moveTo>
                    <a:pt x="1" y="0"/>
                  </a:moveTo>
                  <a:lnTo>
                    <a:pt x="1563" y="972"/>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1"/>
            <p:cNvSpPr/>
            <p:nvPr/>
          </p:nvSpPr>
          <p:spPr>
            <a:xfrm>
              <a:off x="2679375" y="2563525"/>
              <a:ext cx="5050" cy="8025"/>
            </a:xfrm>
            <a:custGeom>
              <a:rect b="b" l="l" r="r" t="t"/>
              <a:pathLst>
                <a:path extrusionOk="0" fill="none" h="321" w="202">
                  <a:moveTo>
                    <a:pt x="201" y="0"/>
                  </a:moveTo>
                  <a:lnTo>
                    <a:pt x="0" y="320"/>
                  </a:lnTo>
                </a:path>
              </a:pathLst>
            </a:custGeom>
            <a:noFill/>
            <a:ln cap="flat" cmpd="sng" w="1325">
              <a:solidFill>
                <a:srgbClr val="DB1604"/>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1"/>
            <p:cNvSpPr/>
            <p:nvPr/>
          </p:nvSpPr>
          <p:spPr>
            <a:xfrm>
              <a:off x="2730325" y="2628725"/>
              <a:ext cx="11700" cy="7200"/>
            </a:xfrm>
            <a:custGeom>
              <a:rect b="b" l="l" r="r" t="t"/>
              <a:pathLst>
                <a:path extrusionOk="0" fill="none" h="288" w="468">
                  <a:moveTo>
                    <a:pt x="0" y="0"/>
                  </a:moveTo>
                  <a:lnTo>
                    <a:pt x="468" y="287"/>
                  </a:lnTo>
                </a:path>
              </a:pathLst>
            </a:custGeom>
            <a:noFill/>
            <a:ln cap="flat" cmpd="sng" w="1325">
              <a:solidFill>
                <a:srgbClr val="71717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1"/>
            <p:cNvSpPr/>
            <p:nvPr/>
          </p:nvSpPr>
          <p:spPr>
            <a:xfrm>
              <a:off x="2641950" y="2590850"/>
              <a:ext cx="23300" cy="15125"/>
            </a:xfrm>
            <a:custGeom>
              <a:rect b="b" l="l" r="r" t="t"/>
              <a:pathLst>
                <a:path extrusionOk="0" h="605" w="932">
                  <a:moveTo>
                    <a:pt x="60" y="0"/>
                  </a:moveTo>
                  <a:cubicBezTo>
                    <a:pt x="43" y="0"/>
                    <a:pt x="25" y="9"/>
                    <a:pt x="17" y="23"/>
                  </a:cubicBezTo>
                  <a:cubicBezTo>
                    <a:pt x="0" y="43"/>
                    <a:pt x="9" y="76"/>
                    <a:pt x="29" y="88"/>
                  </a:cubicBezTo>
                  <a:lnTo>
                    <a:pt x="849" y="597"/>
                  </a:lnTo>
                  <a:cubicBezTo>
                    <a:pt x="856" y="602"/>
                    <a:pt x="864" y="604"/>
                    <a:pt x="872" y="604"/>
                  </a:cubicBezTo>
                  <a:cubicBezTo>
                    <a:pt x="889" y="604"/>
                    <a:pt x="908" y="594"/>
                    <a:pt x="919" y="580"/>
                  </a:cubicBezTo>
                  <a:cubicBezTo>
                    <a:pt x="931" y="560"/>
                    <a:pt x="923" y="531"/>
                    <a:pt x="903" y="515"/>
                  </a:cubicBezTo>
                  <a:lnTo>
                    <a:pt x="82" y="6"/>
                  </a:lnTo>
                  <a:cubicBezTo>
                    <a:pt x="76" y="2"/>
                    <a:pt x="68" y="0"/>
                    <a:pt x="60" y="0"/>
                  </a:cubicBezTo>
                  <a:close/>
                </a:path>
              </a:pathLst>
            </a:custGeom>
            <a:solidFill>
              <a:srgbClr val="717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1"/>
            <p:cNvSpPr/>
            <p:nvPr/>
          </p:nvSpPr>
          <p:spPr>
            <a:xfrm>
              <a:off x="1825425" y="2680375"/>
              <a:ext cx="46875" cy="50150"/>
            </a:xfrm>
            <a:custGeom>
              <a:rect b="b" l="l" r="r" t="t"/>
              <a:pathLst>
                <a:path extrusionOk="0" h="2006" w="1875">
                  <a:moveTo>
                    <a:pt x="398" y="1"/>
                  </a:moveTo>
                  <a:lnTo>
                    <a:pt x="398" y="1"/>
                  </a:lnTo>
                  <a:cubicBezTo>
                    <a:pt x="398" y="1"/>
                    <a:pt x="1" y="800"/>
                    <a:pt x="608" y="1510"/>
                  </a:cubicBezTo>
                  <a:cubicBezTo>
                    <a:pt x="957" y="1918"/>
                    <a:pt x="1322" y="2006"/>
                    <a:pt x="1570" y="2006"/>
                  </a:cubicBezTo>
                  <a:cubicBezTo>
                    <a:pt x="1755" y="2006"/>
                    <a:pt x="1875" y="1957"/>
                    <a:pt x="1875" y="1957"/>
                  </a:cubicBezTo>
                  <a:lnTo>
                    <a:pt x="1620" y="1506"/>
                  </a:lnTo>
                  <a:cubicBezTo>
                    <a:pt x="1620" y="1506"/>
                    <a:pt x="694" y="1407"/>
                    <a:pt x="784" y="349"/>
                  </a:cubicBezTo>
                  <a:lnTo>
                    <a:pt x="398" y="1"/>
                  </a:ln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1"/>
            <p:cNvSpPr/>
            <p:nvPr/>
          </p:nvSpPr>
          <p:spPr>
            <a:xfrm>
              <a:off x="1825425" y="2680475"/>
              <a:ext cx="46875" cy="50225"/>
            </a:xfrm>
            <a:custGeom>
              <a:rect b="b" l="l" r="r" t="t"/>
              <a:pathLst>
                <a:path extrusionOk="0" h="2009" w="1875">
                  <a:moveTo>
                    <a:pt x="398" y="1"/>
                  </a:moveTo>
                  <a:lnTo>
                    <a:pt x="398" y="1"/>
                  </a:lnTo>
                  <a:cubicBezTo>
                    <a:pt x="398" y="1"/>
                    <a:pt x="1" y="801"/>
                    <a:pt x="612" y="1514"/>
                  </a:cubicBezTo>
                  <a:cubicBezTo>
                    <a:pt x="955" y="1920"/>
                    <a:pt x="1315" y="2009"/>
                    <a:pt x="1562" y="2009"/>
                  </a:cubicBezTo>
                  <a:cubicBezTo>
                    <a:pt x="1751" y="2009"/>
                    <a:pt x="1875" y="1957"/>
                    <a:pt x="1875" y="1957"/>
                  </a:cubicBezTo>
                  <a:lnTo>
                    <a:pt x="1830" y="1875"/>
                  </a:lnTo>
                  <a:cubicBezTo>
                    <a:pt x="1790" y="1880"/>
                    <a:pt x="1745" y="1884"/>
                    <a:pt x="1697" y="1884"/>
                  </a:cubicBezTo>
                  <a:cubicBezTo>
                    <a:pt x="1447" y="1884"/>
                    <a:pt x="1089" y="1792"/>
                    <a:pt x="743" y="1391"/>
                  </a:cubicBezTo>
                  <a:cubicBezTo>
                    <a:pt x="312" y="887"/>
                    <a:pt x="386" y="337"/>
                    <a:pt x="468" y="62"/>
                  </a:cubicBezTo>
                  <a:lnTo>
                    <a:pt x="398" y="1"/>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1"/>
            <p:cNvSpPr/>
            <p:nvPr/>
          </p:nvSpPr>
          <p:spPr>
            <a:xfrm>
              <a:off x="1858550" y="2663675"/>
              <a:ext cx="144675" cy="143650"/>
            </a:xfrm>
            <a:custGeom>
              <a:rect b="b" l="l" r="r" t="t"/>
              <a:pathLst>
                <a:path extrusionOk="0" h="5746" w="5787">
                  <a:moveTo>
                    <a:pt x="2339" y="0"/>
                  </a:moveTo>
                  <a:cubicBezTo>
                    <a:pt x="2075" y="0"/>
                    <a:pt x="1809" y="89"/>
                    <a:pt x="1591" y="271"/>
                  </a:cubicBezTo>
                  <a:lnTo>
                    <a:pt x="554" y="1145"/>
                  </a:lnTo>
                  <a:cubicBezTo>
                    <a:pt x="66" y="1555"/>
                    <a:pt x="0" y="2289"/>
                    <a:pt x="410" y="2781"/>
                  </a:cubicBezTo>
                  <a:lnTo>
                    <a:pt x="2559" y="5331"/>
                  </a:lnTo>
                  <a:cubicBezTo>
                    <a:pt x="2787" y="5605"/>
                    <a:pt x="3116" y="5746"/>
                    <a:pt x="3447" y="5746"/>
                  </a:cubicBezTo>
                  <a:cubicBezTo>
                    <a:pt x="3711" y="5746"/>
                    <a:pt x="3977" y="5656"/>
                    <a:pt x="4195" y="5475"/>
                  </a:cubicBezTo>
                  <a:lnTo>
                    <a:pt x="5232" y="4605"/>
                  </a:lnTo>
                  <a:cubicBezTo>
                    <a:pt x="5725" y="4195"/>
                    <a:pt x="5786" y="3461"/>
                    <a:pt x="5376" y="2969"/>
                  </a:cubicBezTo>
                  <a:lnTo>
                    <a:pt x="3227" y="415"/>
                  </a:lnTo>
                  <a:cubicBezTo>
                    <a:pt x="2999" y="141"/>
                    <a:pt x="2670" y="0"/>
                    <a:pt x="2339"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1"/>
            <p:cNvSpPr/>
            <p:nvPr/>
          </p:nvSpPr>
          <p:spPr>
            <a:xfrm>
              <a:off x="1860275" y="2702125"/>
              <a:ext cx="138950" cy="105200"/>
            </a:xfrm>
            <a:custGeom>
              <a:rect b="b" l="l" r="r" t="t"/>
              <a:pathLst>
                <a:path extrusionOk="0" h="4208" w="5558">
                  <a:moveTo>
                    <a:pt x="190" y="0"/>
                  </a:moveTo>
                  <a:lnTo>
                    <a:pt x="190" y="0"/>
                  </a:lnTo>
                  <a:cubicBezTo>
                    <a:pt x="1" y="402"/>
                    <a:pt x="50" y="882"/>
                    <a:pt x="349" y="1234"/>
                  </a:cubicBezTo>
                  <a:lnTo>
                    <a:pt x="2490" y="3793"/>
                  </a:lnTo>
                  <a:cubicBezTo>
                    <a:pt x="2723" y="4067"/>
                    <a:pt x="3051" y="4208"/>
                    <a:pt x="3381" y="4208"/>
                  </a:cubicBezTo>
                  <a:cubicBezTo>
                    <a:pt x="3644" y="4208"/>
                    <a:pt x="3908" y="4118"/>
                    <a:pt x="4126" y="3937"/>
                  </a:cubicBezTo>
                  <a:lnTo>
                    <a:pt x="5163" y="3067"/>
                  </a:lnTo>
                  <a:cubicBezTo>
                    <a:pt x="5377" y="2879"/>
                    <a:pt x="5512" y="2637"/>
                    <a:pt x="5557" y="2378"/>
                  </a:cubicBezTo>
                  <a:lnTo>
                    <a:pt x="5557" y="2378"/>
                  </a:lnTo>
                  <a:cubicBezTo>
                    <a:pt x="5492" y="2526"/>
                    <a:pt x="5389" y="2661"/>
                    <a:pt x="5254" y="2772"/>
                  </a:cubicBezTo>
                  <a:lnTo>
                    <a:pt x="4220" y="3646"/>
                  </a:lnTo>
                  <a:cubicBezTo>
                    <a:pt x="4002" y="3827"/>
                    <a:pt x="3737" y="3916"/>
                    <a:pt x="3473" y="3916"/>
                  </a:cubicBezTo>
                  <a:cubicBezTo>
                    <a:pt x="3141" y="3916"/>
                    <a:pt x="2813" y="3776"/>
                    <a:pt x="2584" y="3502"/>
                  </a:cubicBezTo>
                  <a:lnTo>
                    <a:pt x="440" y="947"/>
                  </a:lnTo>
                  <a:cubicBezTo>
                    <a:pt x="214" y="677"/>
                    <a:pt x="132" y="328"/>
                    <a:pt x="190"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1"/>
            <p:cNvSpPr/>
            <p:nvPr/>
          </p:nvSpPr>
          <p:spPr>
            <a:xfrm>
              <a:off x="1809025" y="2554325"/>
              <a:ext cx="156050" cy="136625"/>
            </a:xfrm>
            <a:custGeom>
              <a:rect b="b" l="l" r="r" t="t"/>
              <a:pathLst>
                <a:path extrusionOk="0" h="5465" w="6242">
                  <a:moveTo>
                    <a:pt x="3072" y="0"/>
                  </a:moveTo>
                  <a:cubicBezTo>
                    <a:pt x="1530" y="0"/>
                    <a:pt x="240" y="1067"/>
                    <a:pt x="124" y="2484"/>
                  </a:cubicBezTo>
                  <a:cubicBezTo>
                    <a:pt x="1" y="3985"/>
                    <a:pt x="1239" y="5313"/>
                    <a:pt x="2896" y="5453"/>
                  </a:cubicBezTo>
                  <a:cubicBezTo>
                    <a:pt x="2988" y="5460"/>
                    <a:pt x="3079" y="5464"/>
                    <a:pt x="3169" y="5464"/>
                  </a:cubicBezTo>
                  <a:cubicBezTo>
                    <a:pt x="4708" y="5464"/>
                    <a:pt x="6002" y="4398"/>
                    <a:pt x="6119" y="2980"/>
                  </a:cubicBezTo>
                  <a:cubicBezTo>
                    <a:pt x="6242" y="1480"/>
                    <a:pt x="5003" y="151"/>
                    <a:pt x="3347" y="12"/>
                  </a:cubicBezTo>
                  <a:cubicBezTo>
                    <a:pt x="3254" y="4"/>
                    <a:pt x="3163" y="0"/>
                    <a:pt x="3072"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1"/>
            <p:cNvSpPr/>
            <p:nvPr/>
          </p:nvSpPr>
          <p:spPr>
            <a:xfrm>
              <a:off x="1822550" y="2568100"/>
              <a:ext cx="137400" cy="127500"/>
            </a:xfrm>
            <a:custGeom>
              <a:rect b="b" l="l" r="r" t="t"/>
              <a:pathLst>
                <a:path extrusionOk="0" h="5100" w="5496">
                  <a:moveTo>
                    <a:pt x="2728" y="0"/>
                  </a:moveTo>
                  <a:cubicBezTo>
                    <a:pt x="1372" y="0"/>
                    <a:pt x="228" y="1004"/>
                    <a:pt x="120" y="2331"/>
                  </a:cubicBezTo>
                  <a:cubicBezTo>
                    <a:pt x="1" y="3737"/>
                    <a:pt x="1088" y="4972"/>
                    <a:pt x="2539" y="5091"/>
                  </a:cubicBezTo>
                  <a:cubicBezTo>
                    <a:pt x="2615" y="5097"/>
                    <a:pt x="2690" y="5100"/>
                    <a:pt x="2765" y="5100"/>
                  </a:cubicBezTo>
                  <a:cubicBezTo>
                    <a:pt x="4120" y="5100"/>
                    <a:pt x="5268" y="4095"/>
                    <a:pt x="5381" y="2770"/>
                  </a:cubicBezTo>
                  <a:cubicBezTo>
                    <a:pt x="5496" y="1363"/>
                    <a:pt x="4409" y="129"/>
                    <a:pt x="2961" y="10"/>
                  </a:cubicBezTo>
                  <a:cubicBezTo>
                    <a:pt x="2883" y="3"/>
                    <a:pt x="2805" y="0"/>
                    <a:pt x="2728" y="0"/>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1"/>
            <p:cNvSpPr/>
            <p:nvPr/>
          </p:nvSpPr>
          <p:spPr>
            <a:xfrm>
              <a:off x="1807600" y="2588125"/>
              <a:ext cx="139550" cy="113375"/>
            </a:xfrm>
            <a:custGeom>
              <a:rect b="b" l="l" r="r" t="t"/>
              <a:pathLst>
                <a:path extrusionOk="0" h="4535" w="5582">
                  <a:moveTo>
                    <a:pt x="570" y="0"/>
                  </a:moveTo>
                  <a:lnTo>
                    <a:pt x="570" y="0"/>
                  </a:lnTo>
                  <a:cubicBezTo>
                    <a:pt x="332" y="382"/>
                    <a:pt x="181" y="833"/>
                    <a:pt x="140" y="1321"/>
                  </a:cubicBezTo>
                  <a:cubicBezTo>
                    <a:pt x="4" y="2928"/>
                    <a:pt x="755" y="4089"/>
                    <a:pt x="2313" y="4437"/>
                  </a:cubicBezTo>
                  <a:cubicBezTo>
                    <a:pt x="2611" y="4503"/>
                    <a:pt x="2891" y="4534"/>
                    <a:pt x="3153" y="4534"/>
                  </a:cubicBezTo>
                  <a:cubicBezTo>
                    <a:pt x="4336" y="4534"/>
                    <a:pt x="5155" y="3910"/>
                    <a:pt x="5581" y="3104"/>
                  </a:cubicBezTo>
                  <a:lnTo>
                    <a:pt x="5581" y="3104"/>
                  </a:lnTo>
                  <a:cubicBezTo>
                    <a:pt x="5581" y="3105"/>
                    <a:pt x="5012" y="3852"/>
                    <a:pt x="3592" y="3852"/>
                  </a:cubicBezTo>
                  <a:cubicBezTo>
                    <a:pt x="3265" y="3852"/>
                    <a:pt x="2893" y="3813"/>
                    <a:pt x="2473" y="3715"/>
                  </a:cubicBezTo>
                  <a:cubicBezTo>
                    <a:pt x="0" y="3137"/>
                    <a:pt x="570" y="1"/>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1"/>
            <p:cNvSpPr/>
            <p:nvPr/>
          </p:nvSpPr>
          <p:spPr>
            <a:xfrm>
              <a:off x="1815800" y="2663325"/>
              <a:ext cx="29850" cy="24575"/>
            </a:xfrm>
            <a:custGeom>
              <a:rect b="b" l="l" r="r" t="t"/>
              <a:pathLst>
                <a:path extrusionOk="0" h="983" w="1194">
                  <a:moveTo>
                    <a:pt x="359" y="0"/>
                  </a:moveTo>
                  <a:cubicBezTo>
                    <a:pt x="272" y="0"/>
                    <a:pt x="201" y="26"/>
                    <a:pt x="160" y="80"/>
                  </a:cubicBezTo>
                  <a:lnTo>
                    <a:pt x="0" y="293"/>
                  </a:lnTo>
                  <a:lnTo>
                    <a:pt x="927" y="982"/>
                  </a:lnTo>
                  <a:lnTo>
                    <a:pt x="1095" y="757"/>
                  </a:lnTo>
                  <a:cubicBezTo>
                    <a:pt x="1194" y="621"/>
                    <a:pt x="1066" y="359"/>
                    <a:pt x="812" y="170"/>
                  </a:cubicBezTo>
                  <a:cubicBezTo>
                    <a:pt x="657" y="59"/>
                    <a:pt x="490" y="0"/>
                    <a:pt x="359"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1"/>
            <p:cNvSpPr/>
            <p:nvPr/>
          </p:nvSpPr>
          <p:spPr>
            <a:xfrm>
              <a:off x="1813425" y="2668575"/>
              <a:ext cx="28425" cy="21000"/>
            </a:xfrm>
            <a:custGeom>
              <a:rect b="b" l="l" r="r" t="t"/>
              <a:pathLst>
                <a:path extrusionOk="0" h="840" w="1137">
                  <a:moveTo>
                    <a:pt x="298" y="0"/>
                  </a:moveTo>
                  <a:cubicBezTo>
                    <a:pt x="210" y="0"/>
                    <a:pt x="139" y="27"/>
                    <a:pt x="99" y="83"/>
                  </a:cubicBezTo>
                  <a:cubicBezTo>
                    <a:pt x="1" y="219"/>
                    <a:pt x="132" y="481"/>
                    <a:pt x="386" y="670"/>
                  </a:cubicBezTo>
                  <a:cubicBezTo>
                    <a:pt x="542" y="781"/>
                    <a:pt x="709" y="840"/>
                    <a:pt x="840" y="840"/>
                  </a:cubicBezTo>
                  <a:cubicBezTo>
                    <a:pt x="927" y="840"/>
                    <a:pt x="998" y="814"/>
                    <a:pt x="1038" y="760"/>
                  </a:cubicBezTo>
                  <a:cubicBezTo>
                    <a:pt x="1137" y="620"/>
                    <a:pt x="1010" y="358"/>
                    <a:pt x="751" y="169"/>
                  </a:cubicBezTo>
                  <a:cubicBezTo>
                    <a:pt x="595" y="59"/>
                    <a:pt x="42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1"/>
            <p:cNvSpPr/>
            <p:nvPr/>
          </p:nvSpPr>
          <p:spPr>
            <a:xfrm>
              <a:off x="1887000" y="2576025"/>
              <a:ext cx="40350" cy="13650"/>
            </a:xfrm>
            <a:custGeom>
              <a:rect b="b" l="l" r="r" t="t"/>
              <a:pathLst>
                <a:path extrusionOk="0" h="546" w="1614">
                  <a:moveTo>
                    <a:pt x="300" y="0"/>
                  </a:moveTo>
                  <a:cubicBezTo>
                    <a:pt x="172" y="0"/>
                    <a:pt x="51" y="25"/>
                    <a:pt x="43" y="115"/>
                  </a:cubicBezTo>
                  <a:cubicBezTo>
                    <a:pt x="43" y="115"/>
                    <a:pt x="1" y="303"/>
                    <a:pt x="357" y="303"/>
                  </a:cubicBezTo>
                  <a:cubicBezTo>
                    <a:pt x="384" y="303"/>
                    <a:pt x="413" y="302"/>
                    <a:pt x="445" y="300"/>
                  </a:cubicBezTo>
                  <a:cubicBezTo>
                    <a:pt x="443" y="300"/>
                    <a:pt x="498" y="295"/>
                    <a:pt x="589" y="295"/>
                  </a:cubicBezTo>
                  <a:cubicBezTo>
                    <a:pt x="817" y="295"/>
                    <a:pt x="1271" y="326"/>
                    <a:pt x="1614" y="546"/>
                  </a:cubicBezTo>
                  <a:cubicBezTo>
                    <a:pt x="1614" y="546"/>
                    <a:pt x="1306" y="165"/>
                    <a:pt x="609" y="33"/>
                  </a:cubicBezTo>
                  <a:cubicBezTo>
                    <a:pt x="609" y="33"/>
                    <a:pt x="450"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1"/>
            <p:cNvSpPr/>
            <p:nvPr/>
          </p:nvSpPr>
          <p:spPr>
            <a:xfrm>
              <a:off x="2028825" y="2623325"/>
              <a:ext cx="41025" cy="40250"/>
            </a:xfrm>
            <a:custGeom>
              <a:rect b="b" l="l" r="r" t="t"/>
              <a:pathLst>
                <a:path extrusionOk="0" h="1610" w="1641">
                  <a:moveTo>
                    <a:pt x="732" y="0"/>
                  </a:moveTo>
                  <a:cubicBezTo>
                    <a:pt x="631" y="0"/>
                    <a:pt x="529" y="24"/>
                    <a:pt x="435" y="73"/>
                  </a:cubicBezTo>
                  <a:cubicBezTo>
                    <a:pt x="115" y="241"/>
                    <a:pt x="0" y="634"/>
                    <a:pt x="168" y="958"/>
                  </a:cubicBezTo>
                  <a:lnTo>
                    <a:pt x="320" y="1258"/>
                  </a:lnTo>
                  <a:cubicBezTo>
                    <a:pt x="441" y="1482"/>
                    <a:pt x="670" y="1609"/>
                    <a:pt x="905" y="1609"/>
                  </a:cubicBezTo>
                  <a:cubicBezTo>
                    <a:pt x="1005" y="1609"/>
                    <a:pt x="1107" y="1586"/>
                    <a:pt x="1202" y="1537"/>
                  </a:cubicBezTo>
                  <a:cubicBezTo>
                    <a:pt x="1521" y="1368"/>
                    <a:pt x="1640" y="975"/>
                    <a:pt x="1468" y="651"/>
                  </a:cubicBezTo>
                  <a:lnTo>
                    <a:pt x="1316" y="356"/>
                  </a:lnTo>
                  <a:cubicBezTo>
                    <a:pt x="1199" y="129"/>
                    <a:pt x="968"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1"/>
            <p:cNvSpPr/>
            <p:nvPr/>
          </p:nvSpPr>
          <p:spPr>
            <a:xfrm>
              <a:off x="2056500" y="2631075"/>
              <a:ext cx="27300" cy="16925"/>
            </a:xfrm>
            <a:custGeom>
              <a:rect b="b" l="l" r="r" t="t"/>
              <a:pathLst>
                <a:path extrusionOk="0" h="677" w="1092">
                  <a:moveTo>
                    <a:pt x="847" y="0"/>
                  </a:moveTo>
                  <a:cubicBezTo>
                    <a:pt x="819" y="0"/>
                    <a:pt x="791" y="6"/>
                    <a:pt x="763" y="17"/>
                  </a:cubicBezTo>
                  <a:lnTo>
                    <a:pt x="164" y="259"/>
                  </a:lnTo>
                  <a:cubicBezTo>
                    <a:pt x="50" y="304"/>
                    <a:pt x="0" y="427"/>
                    <a:pt x="45" y="542"/>
                  </a:cubicBezTo>
                  <a:cubicBezTo>
                    <a:pt x="80" y="626"/>
                    <a:pt x="159" y="677"/>
                    <a:pt x="245" y="677"/>
                  </a:cubicBezTo>
                  <a:cubicBezTo>
                    <a:pt x="272" y="677"/>
                    <a:pt x="301" y="672"/>
                    <a:pt x="328" y="661"/>
                  </a:cubicBezTo>
                  <a:lnTo>
                    <a:pt x="927" y="419"/>
                  </a:lnTo>
                  <a:cubicBezTo>
                    <a:pt x="1038" y="370"/>
                    <a:pt x="1091" y="251"/>
                    <a:pt x="1046" y="136"/>
                  </a:cubicBezTo>
                  <a:cubicBezTo>
                    <a:pt x="1009" y="50"/>
                    <a:pt x="930" y="0"/>
                    <a:pt x="8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1"/>
            <p:cNvSpPr/>
            <p:nvPr/>
          </p:nvSpPr>
          <p:spPr>
            <a:xfrm>
              <a:off x="2053625" y="2616750"/>
              <a:ext cx="28325" cy="20950"/>
            </a:xfrm>
            <a:custGeom>
              <a:rect b="b" l="l" r="r" t="t"/>
              <a:pathLst>
                <a:path extrusionOk="0" h="838" w="1133">
                  <a:moveTo>
                    <a:pt x="892" y="0"/>
                  </a:moveTo>
                  <a:cubicBezTo>
                    <a:pt x="845" y="0"/>
                    <a:pt x="795" y="15"/>
                    <a:pt x="751" y="45"/>
                  </a:cubicBezTo>
                  <a:lnTo>
                    <a:pt x="148" y="434"/>
                  </a:lnTo>
                  <a:cubicBezTo>
                    <a:pt x="42" y="504"/>
                    <a:pt x="1" y="643"/>
                    <a:pt x="66" y="746"/>
                  </a:cubicBezTo>
                  <a:cubicBezTo>
                    <a:pt x="108" y="805"/>
                    <a:pt x="175" y="838"/>
                    <a:pt x="246" y="838"/>
                  </a:cubicBezTo>
                  <a:cubicBezTo>
                    <a:pt x="292" y="838"/>
                    <a:pt x="341" y="824"/>
                    <a:pt x="386" y="795"/>
                  </a:cubicBezTo>
                  <a:lnTo>
                    <a:pt x="985" y="405"/>
                  </a:lnTo>
                  <a:cubicBezTo>
                    <a:pt x="1091" y="336"/>
                    <a:pt x="1132" y="196"/>
                    <a:pt x="1067" y="94"/>
                  </a:cubicBezTo>
                  <a:cubicBezTo>
                    <a:pt x="1027" y="32"/>
                    <a:pt x="962" y="0"/>
                    <a:pt x="8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1"/>
            <p:cNvSpPr/>
            <p:nvPr/>
          </p:nvSpPr>
          <p:spPr>
            <a:xfrm>
              <a:off x="2044800" y="2607200"/>
              <a:ext cx="23300" cy="25750"/>
            </a:xfrm>
            <a:custGeom>
              <a:rect b="b" l="l" r="r" t="t"/>
              <a:pathLst>
                <a:path extrusionOk="0" h="1030" w="932">
                  <a:moveTo>
                    <a:pt x="697" y="0"/>
                  </a:moveTo>
                  <a:cubicBezTo>
                    <a:pt x="626" y="0"/>
                    <a:pt x="552" y="36"/>
                    <a:pt x="501" y="103"/>
                  </a:cubicBezTo>
                  <a:lnTo>
                    <a:pt x="79" y="673"/>
                  </a:lnTo>
                  <a:cubicBezTo>
                    <a:pt x="1" y="775"/>
                    <a:pt x="9" y="919"/>
                    <a:pt x="107" y="988"/>
                  </a:cubicBezTo>
                  <a:cubicBezTo>
                    <a:pt x="145" y="1016"/>
                    <a:pt x="188" y="1029"/>
                    <a:pt x="231" y="1029"/>
                  </a:cubicBezTo>
                  <a:cubicBezTo>
                    <a:pt x="302" y="1029"/>
                    <a:pt x="373" y="993"/>
                    <a:pt x="419" y="927"/>
                  </a:cubicBezTo>
                  <a:lnTo>
                    <a:pt x="850" y="357"/>
                  </a:lnTo>
                  <a:cubicBezTo>
                    <a:pt x="932" y="254"/>
                    <a:pt x="919" y="111"/>
                    <a:pt x="821" y="41"/>
                  </a:cubicBezTo>
                  <a:cubicBezTo>
                    <a:pt x="784" y="13"/>
                    <a:pt x="741" y="0"/>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1"/>
            <p:cNvSpPr/>
            <p:nvPr/>
          </p:nvSpPr>
          <p:spPr>
            <a:xfrm>
              <a:off x="2035475" y="2612675"/>
              <a:ext cx="13350" cy="25725"/>
            </a:xfrm>
            <a:custGeom>
              <a:rect b="b" l="l" r="r" t="t"/>
              <a:pathLst>
                <a:path extrusionOk="0" h="1029" w="534">
                  <a:moveTo>
                    <a:pt x="298" y="0"/>
                  </a:moveTo>
                  <a:cubicBezTo>
                    <a:pt x="192" y="0"/>
                    <a:pt x="102" y="78"/>
                    <a:pt x="87" y="179"/>
                  </a:cubicBezTo>
                  <a:lnTo>
                    <a:pt x="13" y="794"/>
                  </a:lnTo>
                  <a:cubicBezTo>
                    <a:pt x="1" y="909"/>
                    <a:pt x="87" y="1011"/>
                    <a:pt x="206" y="1028"/>
                  </a:cubicBezTo>
                  <a:cubicBezTo>
                    <a:pt x="213" y="1028"/>
                    <a:pt x="221" y="1029"/>
                    <a:pt x="229" y="1029"/>
                  </a:cubicBezTo>
                  <a:cubicBezTo>
                    <a:pt x="335" y="1029"/>
                    <a:pt x="432" y="951"/>
                    <a:pt x="444" y="847"/>
                  </a:cubicBezTo>
                  <a:lnTo>
                    <a:pt x="517" y="232"/>
                  </a:lnTo>
                  <a:cubicBezTo>
                    <a:pt x="534" y="117"/>
                    <a:pt x="444" y="15"/>
                    <a:pt x="329" y="3"/>
                  </a:cubicBezTo>
                  <a:cubicBezTo>
                    <a:pt x="319" y="1"/>
                    <a:pt x="308"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
            <p:cNvSpPr/>
            <p:nvPr/>
          </p:nvSpPr>
          <p:spPr>
            <a:xfrm>
              <a:off x="2052200" y="2645725"/>
              <a:ext cx="26050" cy="11425"/>
            </a:xfrm>
            <a:custGeom>
              <a:rect b="b" l="l" r="r" t="t"/>
              <a:pathLst>
                <a:path extrusionOk="0" h="457" w="1042">
                  <a:moveTo>
                    <a:pt x="214" y="1"/>
                  </a:moveTo>
                  <a:cubicBezTo>
                    <a:pt x="107" y="1"/>
                    <a:pt x="12" y="90"/>
                    <a:pt x="8" y="206"/>
                  </a:cubicBezTo>
                  <a:cubicBezTo>
                    <a:pt x="0" y="325"/>
                    <a:pt x="90" y="427"/>
                    <a:pt x="201" y="431"/>
                  </a:cubicBezTo>
                  <a:lnTo>
                    <a:pt x="820" y="456"/>
                  </a:lnTo>
                  <a:cubicBezTo>
                    <a:pt x="825" y="456"/>
                    <a:pt x="830" y="457"/>
                    <a:pt x="834" y="457"/>
                  </a:cubicBezTo>
                  <a:cubicBezTo>
                    <a:pt x="943" y="457"/>
                    <a:pt x="1030" y="365"/>
                    <a:pt x="1038" y="251"/>
                  </a:cubicBezTo>
                  <a:cubicBezTo>
                    <a:pt x="1042" y="136"/>
                    <a:pt x="956" y="34"/>
                    <a:pt x="841" y="25"/>
                  </a:cubicBezTo>
                  <a:lnTo>
                    <a:pt x="222" y="1"/>
                  </a:lnTo>
                  <a:cubicBezTo>
                    <a:pt x="219" y="1"/>
                    <a:pt x="217"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
            <p:cNvSpPr/>
            <p:nvPr/>
          </p:nvSpPr>
          <p:spPr>
            <a:xfrm>
              <a:off x="2058025" y="2608425"/>
              <a:ext cx="10075" cy="18775"/>
            </a:xfrm>
            <a:custGeom>
              <a:rect b="b" l="l" r="r" t="t"/>
              <a:pathLst>
                <a:path extrusionOk="0" h="751" w="403">
                  <a:moveTo>
                    <a:pt x="300" y="0"/>
                  </a:moveTo>
                  <a:lnTo>
                    <a:pt x="300" y="0"/>
                  </a:lnTo>
                  <a:cubicBezTo>
                    <a:pt x="337" y="74"/>
                    <a:pt x="317" y="144"/>
                    <a:pt x="271" y="242"/>
                  </a:cubicBezTo>
                  <a:lnTo>
                    <a:pt x="1" y="751"/>
                  </a:lnTo>
                  <a:lnTo>
                    <a:pt x="329" y="312"/>
                  </a:lnTo>
                  <a:cubicBezTo>
                    <a:pt x="403" y="209"/>
                    <a:pt x="394" y="74"/>
                    <a:pt x="300"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
            <p:cNvSpPr/>
            <p:nvPr/>
          </p:nvSpPr>
          <p:spPr>
            <a:xfrm>
              <a:off x="2045025" y="2613025"/>
              <a:ext cx="5000" cy="9475"/>
            </a:xfrm>
            <a:custGeom>
              <a:rect b="b" l="l" r="r" t="t"/>
              <a:pathLst>
                <a:path extrusionOk="0" h="379" w="200">
                  <a:moveTo>
                    <a:pt x="0" y="1"/>
                  </a:moveTo>
                  <a:cubicBezTo>
                    <a:pt x="7" y="3"/>
                    <a:pt x="13" y="6"/>
                    <a:pt x="19" y="9"/>
                  </a:cubicBezTo>
                  <a:lnTo>
                    <a:pt x="19" y="9"/>
                  </a:lnTo>
                  <a:cubicBezTo>
                    <a:pt x="13" y="6"/>
                    <a:pt x="7" y="3"/>
                    <a:pt x="0" y="1"/>
                  </a:cubicBezTo>
                  <a:close/>
                  <a:moveTo>
                    <a:pt x="19" y="9"/>
                  </a:moveTo>
                  <a:cubicBezTo>
                    <a:pt x="61" y="35"/>
                    <a:pt x="74" y="101"/>
                    <a:pt x="78" y="144"/>
                  </a:cubicBezTo>
                  <a:lnTo>
                    <a:pt x="115" y="378"/>
                  </a:lnTo>
                  <a:cubicBezTo>
                    <a:pt x="119" y="311"/>
                    <a:pt x="200" y="97"/>
                    <a:pt x="19" y="9"/>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1"/>
            <p:cNvSpPr/>
            <p:nvPr/>
          </p:nvSpPr>
          <p:spPr>
            <a:xfrm>
              <a:off x="2037625" y="2647575"/>
              <a:ext cx="40625" cy="16075"/>
            </a:xfrm>
            <a:custGeom>
              <a:rect b="b" l="l" r="r" t="t"/>
              <a:pathLst>
                <a:path extrusionOk="0" h="643" w="1625">
                  <a:moveTo>
                    <a:pt x="1543" y="1"/>
                  </a:moveTo>
                  <a:lnTo>
                    <a:pt x="1543" y="1"/>
                  </a:lnTo>
                  <a:cubicBezTo>
                    <a:pt x="1559" y="34"/>
                    <a:pt x="1563" y="70"/>
                    <a:pt x="1563" y="107"/>
                  </a:cubicBezTo>
                  <a:cubicBezTo>
                    <a:pt x="1559" y="220"/>
                    <a:pt x="1465" y="312"/>
                    <a:pt x="1357" y="312"/>
                  </a:cubicBezTo>
                  <a:cubicBezTo>
                    <a:pt x="1355" y="312"/>
                    <a:pt x="1352" y="312"/>
                    <a:pt x="1350" y="312"/>
                  </a:cubicBezTo>
                  <a:lnTo>
                    <a:pt x="1022" y="296"/>
                  </a:lnTo>
                  <a:cubicBezTo>
                    <a:pt x="964" y="378"/>
                    <a:pt x="887" y="444"/>
                    <a:pt x="796" y="497"/>
                  </a:cubicBezTo>
                  <a:cubicBezTo>
                    <a:pt x="701" y="547"/>
                    <a:pt x="598" y="571"/>
                    <a:pt x="498" y="571"/>
                  </a:cubicBezTo>
                  <a:cubicBezTo>
                    <a:pt x="309" y="571"/>
                    <a:pt x="126" y="488"/>
                    <a:pt x="1" y="341"/>
                  </a:cubicBezTo>
                  <a:lnTo>
                    <a:pt x="1" y="341"/>
                  </a:lnTo>
                  <a:cubicBezTo>
                    <a:pt x="126" y="533"/>
                    <a:pt x="337" y="642"/>
                    <a:pt x="551" y="642"/>
                  </a:cubicBezTo>
                  <a:cubicBezTo>
                    <a:pt x="653" y="642"/>
                    <a:pt x="755" y="618"/>
                    <a:pt x="850" y="567"/>
                  </a:cubicBezTo>
                  <a:cubicBezTo>
                    <a:pt x="944" y="517"/>
                    <a:pt x="1022" y="448"/>
                    <a:pt x="1075" y="370"/>
                  </a:cubicBezTo>
                  <a:lnTo>
                    <a:pt x="1403" y="382"/>
                  </a:lnTo>
                  <a:cubicBezTo>
                    <a:pt x="1406" y="382"/>
                    <a:pt x="1408" y="382"/>
                    <a:pt x="1411" y="382"/>
                  </a:cubicBezTo>
                  <a:cubicBezTo>
                    <a:pt x="1522" y="382"/>
                    <a:pt x="1617" y="293"/>
                    <a:pt x="1621" y="177"/>
                  </a:cubicBezTo>
                  <a:cubicBezTo>
                    <a:pt x="1625" y="107"/>
                    <a:pt x="1596" y="38"/>
                    <a:pt x="154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1"/>
            <p:cNvSpPr/>
            <p:nvPr/>
          </p:nvSpPr>
          <p:spPr>
            <a:xfrm>
              <a:off x="2063775" y="2617950"/>
              <a:ext cx="18075" cy="18175"/>
            </a:xfrm>
            <a:custGeom>
              <a:rect b="b" l="l" r="r" t="t"/>
              <a:pathLst>
                <a:path extrusionOk="0" h="727" w="723">
                  <a:moveTo>
                    <a:pt x="616" y="1"/>
                  </a:moveTo>
                  <a:cubicBezTo>
                    <a:pt x="657" y="99"/>
                    <a:pt x="616" y="185"/>
                    <a:pt x="517" y="284"/>
                  </a:cubicBezTo>
                  <a:lnTo>
                    <a:pt x="0" y="726"/>
                  </a:lnTo>
                  <a:lnTo>
                    <a:pt x="575" y="357"/>
                  </a:lnTo>
                  <a:cubicBezTo>
                    <a:pt x="685" y="288"/>
                    <a:pt x="722" y="148"/>
                    <a:pt x="657" y="46"/>
                  </a:cubicBezTo>
                  <a:cubicBezTo>
                    <a:pt x="644" y="25"/>
                    <a:pt x="632" y="9"/>
                    <a:pt x="616"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1"/>
            <p:cNvSpPr/>
            <p:nvPr/>
          </p:nvSpPr>
          <p:spPr>
            <a:xfrm>
              <a:off x="2067975" y="2632300"/>
              <a:ext cx="15825" cy="13875"/>
            </a:xfrm>
            <a:custGeom>
              <a:rect b="b" l="l" r="r" t="t"/>
              <a:pathLst>
                <a:path extrusionOk="0" h="555" w="633">
                  <a:moveTo>
                    <a:pt x="525" y="1"/>
                  </a:moveTo>
                  <a:cubicBezTo>
                    <a:pt x="525" y="5"/>
                    <a:pt x="530" y="5"/>
                    <a:pt x="530" y="9"/>
                  </a:cubicBezTo>
                  <a:cubicBezTo>
                    <a:pt x="575" y="124"/>
                    <a:pt x="517" y="222"/>
                    <a:pt x="411" y="292"/>
                  </a:cubicBezTo>
                  <a:lnTo>
                    <a:pt x="1" y="554"/>
                  </a:lnTo>
                  <a:lnTo>
                    <a:pt x="1" y="554"/>
                  </a:lnTo>
                  <a:lnTo>
                    <a:pt x="156" y="493"/>
                  </a:lnTo>
                  <a:lnTo>
                    <a:pt x="468" y="366"/>
                  </a:lnTo>
                  <a:cubicBezTo>
                    <a:pt x="575" y="316"/>
                    <a:pt x="632" y="193"/>
                    <a:pt x="587" y="83"/>
                  </a:cubicBezTo>
                  <a:cubicBezTo>
                    <a:pt x="571" y="50"/>
                    <a:pt x="550" y="21"/>
                    <a:pt x="52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1"/>
            <p:cNvSpPr/>
            <p:nvPr/>
          </p:nvSpPr>
          <p:spPr>
            <a:xfrm>
              <a:off x="1978800" y="2639075"/>
              <a:ext cx="58750" cy="49250"/>
            </a:xfrm>
            <a:custGeom>
              <a:rect b="b" l="l" r="r" t="t"/>
              <a:pathLst>
                <a:path extrusionOk="0" h="1970" w="2350">
                  <a:moveTo>
                    <a:pt x="1763" y="0"/>
                  </a:moveTo>
                  <a:lnTo>
                    <a:pt x="1763" y="0"/>
                  </a:lnTo>
                  <a:cubicBezTo>
                    <a:pt x="1191" y="313"/>
                    <a:pt x="688" y="374"/>
                    <a:pt x="383" y="374"/>
                  </a:cubicBezTo>
                  <a:cubicBezTo>
                    <a:pt x="188" y="374"/>
                    <a:pt x="74" y="349"/>
                    <a:pt x="74" y="349"/>
                  </a:cubicBezTo>
                  <a:lnTo>
                    <a:pt x="0" y="1841"/>
                  </a:lnTo>
                  <a:cubicBezTo>
                    <a:pt x="108" y="1932"/>
                    <a:pt x="249" y="1970"/>
                    <a:pt x="410" y="1970"/>
                  </a:cubicBezTo>
                  <a:cubicBezTo>
                    <a:pt x="1168" y="1970"/>
                    <a:pt x="2350" y="1132"/>
                    <a:pt x="2350" y="1132"/>
                  </a:cubicBezTo>
                  <a:lnTo>
                    <a:pt x="2083" y="718"/>
                  </a:lnTo>
                  <a:cubicBezTo>
                    <a:pt x="1706" y="82"/>
                    <a:pt x="1763" y="0"/>
                    <a:pt x="17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1"/>
            <p:cNvSpPr/>
            <p:nvPr/>
          </p:nvSpPr>
          <p:spPr>
            <a:xfrm>
              <a:off x="1978800" y="2661925"/>
              <a:ext cx="58750" cy="26550"/>
            </a:xfrm>
            <a:custGeom>
              <a:rect b="b" l="l" r="r" t="t"/>
              <a:pathLst>
                <a:path extrusionOk="0" h="1062" w="2350">
                  <a:moveTo>
                    <a:pt x="2206" y="1"/>
                  </a:moveTo>
                  <a:cubicBezTo>
                    <a:pt x="1965" y="162"/>
                    <a:pt x="976" y="801"/>
                    <a:pt x="317" y="801"/>
                  </a:cubicBezTo>
                  <a:cubicBezTo>
                    <a:pt x="204" y="801"/>
                    <a:pt x="101" y="782"/>
                    <a:pt x="12" y="739"/>
                  </a:cubicBezTo>
                  <a:lnTo>
                    <a:pt x="0" y="932"/>
                  </a:lnTo>
                  <a:cubicBezTo>
                    <a:pt x="108" y="1024"/>
                    <a:pt x="251" y="1062"/>
                    <a:pt x="413" y="1062"/>
                  </a:cubicBezTo>
                  <a:cubicBezTo>
                    <a:pt x="1172" y="1062"/>
                    <a:pt x="2350" y="226"/>
                    <a:pt x="2350" y="226"/>
                  </a:cubicBezTo>
                  <a:lnTo>
                    <a:pt x="2206" y="1"/>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1"/>
            <p:cNvSpPr/>
            <p:nvPr/>
          </p:nvSpPr>
          <p:spPr>
            <a:xfrm>
              <a:off x="2022450" y="2639175"/>
              <a:ext cx="350" cy="750"/>
            </a:xfrm>
            <a:custGeom>
              <a:rect b="b" l="l" r="r" t="t"/>
              <a:pathLst>
                <a:path extrusionOk="0" h="30" w="14">
                  <a:moveTo>
                    <a:pt x="13" y="0"/>
                  </a:moveTo>
                  <a:lnTo>
                    <a:pt x="13" y="0"/>
                  </a:lnTo>
                  <a:cubicBezTo>
                    <a:pt x="13" y="1"/>
                    <a:pt x="9" y="9"/>
                    <a:pt x="1" y="9"/>
                  </a:cubicBezTo>
                  <a:cubicBezTo>
                    <a:pt x="7" y="11"/>
                    <a:pt x="10" y="16"/>
                    <a:pt x="12" y="21"/>
                  </a:cubicBezTo>
                  <a:lnTo>
                    <a:pt x="12" y="21"/>
                  </a:lnTo>
                  <a:cubicBezTo>
                    <a:pt x="10" y="7"/>
                    <a:pt x="13" y="1"/>
                    <a:pt x="13" y="0"/>
                  </a:cubicBezTo>
                  <a:close/>
                  <a:moveTo>
                    <a:pt x="12" y="21"/>
                  </a:moveTo>
                  <a:cubicBezTo>
                    <a:pt x="12" y="24"/>
                    <a:pt x="13" y="26"/>
                    <a:pt x="13" y="29"/>
                  </a:cubicBezTo>
                  <a:cubicBezTo>
                    <a:pt x="13" y="27"/>
                    <a:pt x="13" y="24"/>
                    <a:pt x="12" y="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1"/>
            <p:cNvSpPr/>
            <p:nvPr/>
          </p:nvSpPr>
          <p:spPr>
            <a:xfrm>
              <a:off x="2021850" y="2634975"/>
              <a:ext cx="25125" cy="33525"/>
            </a:xfrm>
            <a:custGeom>
              <a:rect b="b" l="l" r="r" t="t"/>
              <a:pathLst>
                <a:path extrusionOk="0" h="1341" w="1005">
                  <a:moveTo>
                    <a:pt x="243" y="0"/>
                  </a:moveTo>
                  <a:cubicBezTo>
                    <a:pt x="209" y="0"/>
                    <a:pt x="175" y="8"/>
                    <a:pt x="144" y="25"/>
                  </a:cubicBezTo>
                  <a:cubicBezTo>
                    <a:pt x="33" y="86"/>
                    <a:pt x="0" y="242"/>
                    <a:pt x="74" y="369"/>
                  </a:cubicBezTo>
                  <a:lnTo>
                    <a:pt x="533" y="1194"/>
                  </a:lnTo>
                  <a:cubicBezTo>
                    <a:pt x="587" y="1288"/>
                    <a:pt x="678" y="1340"/>
                    <a:pt x="765" y="1340"/>
                  </a:cubicBezTo>
                  <a:cubicBezTo>
                    <a:pt x="799" y="1340"/>
                    <a:pt x="832" y="1333"/>
                    <a:pt x="861" y="1317"/>
                  </a:cubicBezTo>
                  <a:cubicBezTo>
                    <a:pt x="976" y="1255"/>
                    <a:pt x="1005" y="1103"/>
                    <a:pt x="935" y="976"/>
                  </a:cubicBezTo>
                  <a:lnTo>
                    <a:pt x="472" y="148"/>
                  </a:lnTo>
                  <a:cubicBezTo>
                    <a:pt x="421" y="56"/>
                    <a:pt x="332" y="0"/>
                    <a:pt x="243"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1"/>
            <p:cNvSpPr/>
            <p:nvPr/>
          </p:nvSpPr>
          <p:spPr>
            <a:xfrm>
              <a:off x="2025950" y="2635150"/>
              <a:ext cx="21025" cy="33400"/>
            </a:xfrm>
            <a:custGeom>
              <a:rect b="b" l="l" r="r" t="t"/>
              <a:pathLst>
                <a:path extrusionOk="0" h="1336" w="841">
                  <a:moveTo>
                    <a:pt x="76" y="0"/>
                  </a:moveTo>
                  <a:cubicBezTo>
                    <a:pt x="50" y="0"/>
                    <a:pt x="24" y="5"/>
                    <a:pt x="0" y="14"/>
                  </a:cubicBezTo>
                  <a:cubicBezTo>
                    <a:pt x="66" y="34"/>
                    <a:pt x="136" y="79"/>
                    <a:pt x="177" y="153"/>
                  </a:cubicBezTo>
                  <a:lnTo>
                    <a:pt x="636" y="977"/>
                  </a:lnTo>
                  <a:cubicBezTo>
                    <a:pt x="710" y="1105"/>
                    <a:pt x="677" y="1260"/>
                    <a:pt x="566" y="1322"/>
                  </a:cubicBezTo>
                  <a:cubicBezTo>
                    <a:pt x="558" y="1322"/>
                    <a:pt x="550" y="1326"/>
                    <a:pt x="538" y="1326"/>
                  </a:cubicBezTo>
                  <a:cubicBezTo>
                    <a:pt x="560" y="1332"/>
                    <a:pt x="582" y="1336"/>
                    <a:pt x="603" y="1336"/>
                  </a:cubicBezTo>
                  <a:cubicBezTo>
                    <a:pt x="637" y="1336"/>
                    <a:pt x="670" y="1327"/>
                    <a:pt x="697" y="1310"/>
                  </a:cubicBezTo>
                  <a:cubicBezTo>
                    <a:pt x="812" y="1248"/>
                    <a:pt x="841" y="1096"/>
                    <a:pt x="771" y="969"/>
                  </a:cubicBezTo>
                  <a:lnTo>
                    <a:pt x="308" y="141"/>
                  </a:lnTo>
                  <a:cubicBezTo>
                    <a:pt x="257" y="52"/>
                    <a:pt x="165" y="0"/>
                    <a:pt x="76"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1"/>
            <p:cNvSpPr/>
            <p:nvPr/>
          </p:nvSpPr>
          <p:spPr>
            <a:xfrm>
              <a:off x="1871050" y="2639950"/>
              <a:ext cx="174400" cy="172900"/>
            </a:xfrm>
            <a:custGeom>
              <a:rect b="b" l="l" r="r" t="t"/>
              <a:pathLst>
                <a:path extrusionOk="0" h="6916" w="6976">
                  <a:moveTo>
                    <a:pt x="3363" y="0"/>
                  </a:moveTo>
                  <a:cubicBezTo>
                    <a:pt x="3277" y="0"/>
                    <a:pt x="3169" y="15"/>
                    <a:pt x="3043" y="60"/>
                  </a:cubicBezTo>
                  <a:cubicBezTo>
                    <a:pt x="2703" y="183"/>
                    <a:pt x="1444" y="642"/>
                    <a:pt x="1444" y="642"/>
                  </a:cubicBezTo>
                  <a:cubicBezTo>
                    <a:pt x="1444" y="642"/>
                    <a:pt x="1054" y="769"/>
                    <a:pt x="825" y="1212"/>
                  </a:cubicBezTo>
                  <a:cubicBezTo>
                    <a:pt x="595" y="1659"/>
                    <a:pt x="132" y="2426"/>
                    <a:pt x="132" y="2426"/>
                  </a:cubicBezTo>
                  <a:cubicBezTo>
                    <a:pt x="132" y="2426"/>
                    <a:pt x="0" y="2651"/>
                    <a:pt x="189" y="2889"/>
                  </a:cubicBezTo>
                  <a:cubicBezTo>
                    <a:pt x="378" y="3123"/>
                    <a:pt x="2051" y="4984"/>
                    <a:pt x="2051" y="4984"/>
                  </a:cubicBezTo>
                  <a:cubicBezTo>
                    <a:pt x="2051" y="4984"/>
                    <a:pt x="2354" y="5235"/>
                    <a:pt x="2321" y="5505"/>
                  </a:cubicBezTo>
                  <a:cubicBezTo>
                    <a:pt x="2299" y="5751"/>
                    <a:pt x="2497" y="5764"/>
                    <a:pt x="2539" y="5764"/>
                  </a:cubicBezTo>
                  <a:cubicBezTo>
                    <a:pt x="2544" y="5764"/>
                    <a:pt x="2547" y="5763"/>
                    <a:pt x="2547" y="5763"/>
                  </a:cubicBezTo>
                  <a:cubicBezTo>
                    <a:pt x="2547" y="5763"/>
                    <a:pt x="2557" y="5761"/>
                    <a:pt x="2574" y="5761"/>
                  </a:cubicBezTo>
                  <a:cubicBezTo>
                    <a:pt x="2627" y="5761"/>
                    <a:pt x="2739" y="5783"/>
                    <a:pt x="2752" y="5964"/>
                  </a:cubicBezTo>
                  <a:cubicBezTo>
                    <a:pt x="2765" y="6151"/>
                    <a:pt x="3308" y="6916"/>
                    <a:pt x="3828" y="6916"/>
                  </a:cubicBezTo>
                  <a:cubicBezTo>
                    <a:pt x="3971" y="6916"/>
                    <a:pt x="4112" y="6858"/>
                    <a:pt x="4240" y="6715"/>
                  </a:cubicBezTo>
                  <a:cubicBezTo>
                    <a:pt x="4835" y="6051"/>
                    <a:pt x="6631" y="4205"/>
                    <a:pt x="6631" y="4205"/>
                  </a:cubicBezTo>
                  <a:cubicBezTo>
                    <a:pt x="6631" y="4205"/>
                    <a:pt x="6975" y="3865"/>
                    <a:pt x="6578" y="3484"/>
                  </a:cubicBezTo>
                  <a:cubicBezTo>
                    <a:pt x="6176" y="3098"/>
                    <a:pt x="6098" y="3381"/>
                    <a:pt x="6065" y="2918"/>
                  </a:cubicBezTo>
                  <a:cubicBezTo>
                    <a:pt x="6065" y="2918"/>
                    <a:pt x="6057" y="2672"/>
                    <a:pt x="5881" y="2635"/>
                  </a:cubicBezTo>
                  <a:cubicBezTo>
                    <a:pt x="5700" y="2606"/>
                    <a:pt x="5778" y="2483"/>
                    <a:pt x="5778" y="2483"/>
                  </a:cubicBezTo>
                  <a:cubicBezTo>
                    <a:pt x="5778" y="2483"/>
                    <a:pt x="5889" y="2344"/>
                    <a:pt x="5778" y="2217"/>
                  </a:cubicBezTo>
                  <a:cubicBezTo>
                    <a:pt x="5663" y="2094"/>
                    <a:pt x="5885" y="1843"/>
                    <a:pt x="5434" y="1802"/>
                  </a:cubicBezTo>
                  <a:lnTo>
                    <a:pt x="3597" y="43"/>
                  </a:lnTo>
                  <a:cubicBezTo>
                    <a:pt x="3597" y="43"/>
                    <a:pt x="3513" y="0"/>
                    <a:pt x="3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1"/>
            <p:cNvSpPr/>
            <p:nvPr/>
          </p:nvSpPr>
          <p:spPr>
            <a:xfrm>
              <a:off x="1871675" y="2639900"/>
              <a:ext cx="146500" cy="70025"/>
            </a:xfrm>
            <a:custGeom>
              <a:rect b="b" l="l" r="r" t="t"/>
              <a:pathLst>
                <a:path extrusionOk="0" h="2801" w="5860">
                  <a:moveTo>
                    <a:pt x="3333" y="1"/>
                  </a:moveTo>
                  <a:cubicBezTo>
                    <a:pt x="3247" y="1"/>
                    <a:pt x="3140" y="15"/>
                    <a:pt x="3014" y="62"/>
                  </a:cubicBezTo>
                  <a:cubicBezTo>
                    <a:pt x="2670" y="185"/>
                    <a:pt x="1415" y="644"/>
                    <a:pt x="1415" y="644"/>
                  </a:cubicBezTo>
                  <a:cubicBezTo>
                    <a:pt x="1415" y="644"/>
                    <a:pt x="1025" y="767"/>
                    <a:pt x="796" y="1214"/>
                  </a:cubicBezTo>
                  <a:cubicBezTo>
                    <a:pt x="566" y="1653"/>
                    <a:pt x="103" y="2428"/>
                    <a:pt x="103" y="2428"/>
                  </a:cubicBezTo>
                  <a:cubicBezTo>
                    <a:pt x="103" y="2428"/>
                    <a:pt x="0" y="2600"/>
                    <a:pt x="103" y="2801"/>
                  </a:cubicBezTo>
                  <a:lnTo>
                    <a:pt x="123" y="2760"/>
                  </a:lnTo>
                  <a:cubicBezTo>
                    <a:pt x="123" y="2760"/>
                    <a:pt x="586" y="1993"/>
                    <a:pt x="816" y="1546"/>
                  </a:cubicBezTo>
                  <a:cubicBezTo>
                    <a:pt x="1046" y="1107"/>
                    <a:pt x="1435" y="976"/>
                    <a:pt x="1435" y="976"/>
                  </a:cubicBezTo>
                  <a:cubicBezTo>
                    <a:pt x="1435" y="976"/>
                    <a:pt x="2690" y="517"/>
                    <a:pt x="3034" y="394"/>
                  </a:cubicBezTo>
                  <a:cubicBezTo>
                    <a:pt x="3160" y="349"/>
                    <a:pt x="3268" y="335"/>
                    <a:pt x="3355" y="335"/>
                  </a:cubicBezTo>
                  <a:cubicBezTo>
                    <a:pt x="3504" y="335"/>
                    <a:pt x="3588" y="377"/>
                    <a:pt x="3588" y="377"/>
                  </a:cubicBezTo>
                  <a:lnTo>
                    <a:pt x="5417" y="2145"/>
                  </a:lnTo>
                  <a:cubicBezTo>
                    <a:pt x="5819" y="2178"/>
                    <a:pt x="5696" y="2378"/>
                    <a:pt x="5737" y="2510"/>
                  </a:cubicBezTo>
                  <a:cubicBezTo>
                    <a:pt x="5741" y="2497"/>
                    <a:pt x="5745" y="2493"/>
                    <a:pt x="5745" y="2493"/>
                  </a:cubicBezTo>
                  <a:cubicBezTo>
                    <a:pt x="5745" y="2493"/>
                    <a:pt x="5860" y="2350"/>
                    <a:pt x="5741" y="2227"/>
                  </a:cubicBezTo>
                  <a:cubicBezTo>
                    <a:pt x="5630" y="2100"/>
                    <a:pt x="5856" y="1849"/>
                    <a:pt x="5396" y="1813"/>
                  </a:cubicBezTo>
                  <a:lnTo>
                    <a:pt x="3568" y="45"/>
                  </a:lnTo>
                  <a:cubicBezTo>
                    <a:pt x="3568" y="45"/>
                    <a:pt x="3483" y="1"/>
                    <a:pt x="33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
            <p:cNvSpPr/>
            <p:nvPr/>
          </p:nvSpPr>
          <p:spPr>
            <a:xfrm>
              <a:off x="2013950" y="2705600"/>
              <a:ext cx="26875" cy="34775"/>
            </a:xfrm>
            <a:custGeom>
              <a:rect b="b" l="l" r="r" t="t"/>
              <a:pathLst>
                <a:path extrusionOk="0" h="1391" w="1075">
                  <a:moveTo>
                    <a:pt x="115" y="1"/>
                  </a:moveTo>
                  <a:cubicBezTo>
                    <a:pt x="148" y="103"/>
                    <a:pt x="74" y="193"/>
                    <a:pt x="74" y="193"/>
                  </a:cubicBezTo>
                  <a:cubicBezTo>
                    <a:pt x="74" y="193"/>
                    <a:pt x="1" y="316"/>
                    <a:pt x="177" y="349"/>
                  </a:cubicBezTo>
                  <a:cubicBezTo>
                    <a:pt x="357" y="386"/>
                    <a:pt x="361" y="632"/>
                    <a:pt x="361" y="632"/>
                  </a:cubicBezTo>
                  <a:cubicBezTo>
                    <a:pt x="398" y="1091"/>
                    <a:pt x="476" y="808"/>
                    <a:pt x="874" y="1194"/>
                  </a:cubicBezTo>
                  <a:cubicBezTo>
                    <a:pt x="948" y="1259"/>
                    <a:pt x="993" y="1329"/>
                    <a:pt x="1030" y="1391"/>
                  </a:cubicBezTo>
                  <a:cubicBezTo>
                    <a:pt x="1075" y="1255"/>
                    <a:pt x="1075" y="1063"/>
                    <a:pt x="862" y="858"/>
                  </a:cubicBezTo>
                  <a:cubicBezTo>
                    <a:pt x="460" y="472"/>
                    <a:pt x="382" y="755"/>
                    <a:pt x="349" y="292"/>
                  </a:cubicBezTo>
                  <a:cubicBezTo>
                    <a:pt x="349" y="292"/>
                    <a:pt x="341" y="42"/>
                    <a:pt x="165" y="9"/>
                  </a:cubicBezTo>
                  <a:cubicBezTo>
                    <a:pt x="144" y="9"/>
                    <a:pt x="128" y="5"/>
                    <a:pt x="11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1"/>
            <p:cNvSpPr/>
            <p:nvPr/>
          </p:nvSpPr>
          <p:spPr>
            <a:xfrm>
              <a:off x="1932550" y="2661525"/>
              <a:ext cx="80600" cy="64075"/>
            </a:xfrm>
            <a:custGeom>
              <a:rect b="b" l="l" r="r" t="t"/>
              <a:pathLst>
                <a:path extrusionOk="0" h="2563" w="3224">
                  <a:moveTo>
                    <a:pt x="128" y="0"/>
                  </a:moveTo>
                  <a:lnTo>
                    <a:pt x="9" y="615"/>
                  </a:lnTo>
                  <a:cubicBezTo>
                    <a:pt x="1" y="693"/>
                    <a:pt x="17" y="779"/>
                    <a:pt x="70" y="849"/>
                  </a:cubicBezTo>
                  <a:lnTo>
                    <a:pt x="1178" y="2448"/>
                  </a:lnTo>
                  <a:cubicBezTo>
                    <a:pt x="1240" y="2530"/>
                    <a:pt x="1317" y="2563"/>
                    <a:pt x="1404" y="2563"/>
                  </a:cubicBezTo>
                  <a:cubicBezTo>
                    <a:pt x="1460" y="2563"/>
                    <a:pt x="1521" y="2549"/>
                    <a:pt x="1584" y="2526"/>
                  </a:cubicBezTo>
                  <a:lnTo>
                    <a:pt x="3064" y="1907"/>
                  </a:lnTo>
                  <a:cubicBezTo>
                    <a:pt x="3138" y="1850"/>
                    <a:pt x="3175" y="1764"/>
                    <a:pt x="3175" y="1677"/>
                  </a:cubicBezTo>
                  <a:lnTo>
                    <a:pt x="3224" y="1259"/>
                  </a:lnTo>
                  <a:lnTo>
                    <a:pt x="12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1"/>
            <p:cNvSpPr/>
            <p:nvPr/>
          </p:nvSpPr>
          <p:spPr>
            <a:xfrm>
              <a:off x="1936350" y="2716900"/>
              <a:ext cx="15925" cy="14125"/>
            </a:xfrm>
            <a:custGeom>
              <a:rect b="b" l="l" r="r" t="t"/>
              <a:pathLst>
                <a:path extrusionOk="0" h="565" w="637">
                  <a:moveTo>
                    <a:pt x="227" y="1"/>
                  </a:moveTo>
                  <a:cubicBezTo>
                    <a:pt x="176" y="1"/>
                    <a:pt x="129" y="16"/>
                    <a:pt x="95" y="49"/>
                  </a:cubicBezTo>
                  <a:cubicBezTo>
                    <a:pt x="0" y="143"/>
                    <a:pt x="33" y="315"/>
                    <a:pt x="156" y="447"/>
                  </a:cubicBezTo>
                  <a:cubicBezTo>
                    <a:pt x="231" y="524"/>
                    <a:pt x="327" y="565"/>
                    <a:pt x="410" y="565"/>
                  </a:cubicBezTo>
                  <a:cubicBezTo>
                    <a:pt x="464" y="565"/>
                    <a:pt x="512" y="548"/>
                    <a:pt x="546" y="512"/>
                  </a:cubicBezTo>
                  <a:cubicBezTo>
                    <a:pt x="636" y="426"/>
                    <a:pt x="607" y="246"/>
                    <a:pt x="484" y="119"/>
                  </a:cubicBezTo>
                  <a:cubicBezTo>
                    <a:pt x="408" y="42"/>
                    <a:pt x="311" y="1"/>
                    <a:pt x="22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1"/>
            <p:cNvSpPr/>
            <p:nvPr/>
          </p:nvSpPr>
          <p:spPr>
            <a:xfrm>
              <a:off x="1920775" y="2690225"/>
              <a:ext cx="13350" cy="11750"/>
            </a:xfrm>
            <a:custGeom>
              <a:rect b="b" l="l" r="r" t="t"/>
              <a:pathLst>
                <a:path extrusionOk="0" h="470" w="534">
                  <a:moveTo>
                    <a:pt x="187" y="0"/>
                  </a:moveTo>
                  <a:cubicBezTo>
                    <a:pt x="144" y="0"/>
                    <a:pt x="106" y="13"/>
                    <a:pt x="78" y="42"/>
                  </a:cubicBezTo>
                  <a:cubicBezTo>
                    <a:pt x="0" y="119"/>
                    <a:pt x="25" y="263"/>
                    <a:pt x="127" y="370"/>
                  </a:cubicBezTo>
                  <a:cubicBezTo>
                    <a:pt x="190" y="435"/>
                    <a:pt x="270" y="469"/>
                    <a:pt x="340" y="469"/>
                  </a:cubicBezTo>
                  <a:cubicBezTo>
                    <a:pt x="385" y="469"/>
                    <a:pt x="425" y="456"/>
                    <a:pt x="455" y="427"/>
                  </a:cubicBezTo>
                  <a:cubicBezTo>
                    <a:pt x="533" y="349"/>
                    <a:pt x="509" y="206"/>
                    <a:pt x="406" y="99"/>
                  </a:cubicBezTo>
                  <a:cubicBezTo>
                    <a:pt x="338" y="35"/>
                    <a:pt x="256" y="0"/>
                    <a:pt x="18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1"/>
            <p:cNvSpPr/>
            <p:nvPr/>
          </p:nvSpPr>
          <p:spPr>
            <a:xfrm>
              <a:off x="1937575" y="2716850"/>
              <a:ext cx="14575" cy="11950"/>
            </a:xfrm>
            <a:custGeom>
              <a:rect b="b" l="l" r="r" t="t"/>
              <a:pathLst>
                <a:path extrusionOk="0" h="478" w="583">
                  <a:moveTo>
                    <a:pt x="189" y="0"/>
                  </a:moveTo>
                  <a:cubicBezTo>
                    <a:pt x="136" y="0"/>
                    <a:pt x="87" y="17"/>
                    <a:pt x="50" y="51"/>
                  </a:cubicBezTo>
                  <a:cubicBezTo>
                    <a:pt x="21" y="84"/>
                    <a:pt x="5" y="121"/>
                    <a:pt x="1" y="162"/>
                  </a:cubicBezTo>
                  <a:cubicBezTo>
                    <a:pt x="5" y="145"/>
                    <a:pt x="13" y="133"/>
                    <a:pt x="25" y="125"/>
                  </a:cubicBezTo>
                  <a:cubicBezTo>
                    <a:pt x="59" y="88"/>
                    <a:pt x="107" y="70"/>
                    <a:pt x="160" y="70"/>
                  </a:cubicBezTo>
                  <a:cubicBezTo>
                    <a:pt x="244" y="70"/>
                    <a:pt x="340" y="113"/>
                    <a:pt x="415" y="190"/>
                  </a:cubicBezTo>
                  <a:cubicBezTo>
                    <a:pt x="501" y="276"/>
                    <a:pt x="542" y="387"/>
                    <a:pt x="526" y="477"/>
                  </a:cubicBezTo>
                  <a:cubicBezTo>
                    <a:pt x="583" y="379"/>
                    <a:pt x="554" y="231"/>
                    <a:pt x="439" y="121"/>
                  </a:cubicBezTo>
                  <a:cubicBezTo>
                    <a:pt x="365" y="41"/>
                    <a:pt x="272" y="0"/>
                    <a:pt x="18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1"/>
            <p:cNvSpPr/>
            <p:nvPr/>
          </p:nvSpPr>
          <p:spPr>
            <a:xfrm>
              <a:off x="1921475" y="2690125"/>
              <a:ext cx="12325" cy="10075"/>
            </a:xfrm>
            <a:custGeom>
              <a:rect b="b" l="l" r="r" t="t"/>
              <a:pathLst>
                <a:path extrusionOk="0" h="403" w="493">
                  <a:moveTo>
                    <a:pt x="158" y="0"/>
                  </a:moveTo>
                  <a:cubicBezTo>
                    <a:pt x="113" y="0"/>
                    <a:pt x="72" y="15"/>
                    <a:pt x="42" y="46"/>
                  </a:cubicBezTo>
                  <a:cubicBezTo>
                    <a:pt x="17" y="70"/>
                    <a:pt x="5" y="107"/>
                    <a:pt x="1" y="144"/>
                  </a:cubicBezTo>
                  <a:cubicBezTo>
                    <a:pt x="9" y="132"/>
                    <a:pt x="13" y="128"/>
                    <a:pt x="21" y="115"/>
                  </a:cubicBezTo>
                  <a:cubicBezTo>
                    <a:pt x="52" y="87"/>
                    <a:pt x="92" y="73"/>
                    <a:pt x="137" y="73"/>
                  </a:cubicBezTo>
                  <a:cubicBezTo>
                    <a:pt x="207" y="73"/>
                    <a:pt x="287" y="107"/>
                    <a:pt x="349" y="173"/>
                  </a:cubicBezTo>
                  <a:cubicBezTo>
                    <a:pt x="423" y="246"/>
                    <a:pt x="452" y="333"/>
                    <a:pt x="444" y="402"/>
                  </a:cubicBezTo>
                  <a:cubicBezTo>
                    <a:pt x="493" y="320"/>
                    <a:pt x="464" y="193"/>
                    <a:pt x="370" y="103"/>
                  </a:cubicBezTo>
                  <a:cubicBezTo>
                    <a:pt x="305" y="36"/>
                    <a:pt x="227" y="0"/>
                    <a:pt x="158"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1"/>
            <p:cNvSpPr/>
            <p:nvPr/>
          </p:nvSpPr>
          <p:spPr>
            <a:xfrm>
              <a:off x="1934500" y="2644200"/>
              <a:ext cx="79275" cy="67150"/>
            </a:xfrm>
            <a:custGeom>
              <a:rect b="b" l="l" r="r" t="t"/>
              <a:pathLst>
                <a:path extrusionOk="0" h="2686" w="3171">
                  <a:moveTo>
                    <a:pt x="1656" y="1"/>
                  </a:moveTo>
                  <a:cubicBezTo>
                    <a:pt x="1610" y="1"/>
                    <a:pt x="1561" y="13"/>
                    <a:pt x="1510" y="37"/>
                  </a:cubicBezTo>
                  <a:lnTo>
                    <a:pt x="116" y="591"/>
                  </a:lnTo>
                  <a:cubicBezTo>
                    <a:pt x="13" y="669"/>
                    <a:pt x="1" y="825"/>
                    <a:pt x="91" y="948"/>
                  </a:cubicBezTo>
                  <a:lnTo>
                    <a:pt x="1305" y="2580"/>
                  </a:lnTo>
                  <a:cubicBezTo>
                    <a:pt x="1363" y="2656"/>
                    <a:pt x="1436" y="2685"/>
                    <a:pt x="1515" y="2685"/>
                  </a:cubicBezTo>
                  <a:cubicBezTo>
                    <a:pt x="1562" y="2685"/>
                    <a:pt x="1612" y="2675"/>
                    <a:pt x="1661" y="2658"/>
                  </a:cubicBezTo>
                  <a:lnTo>
                    <a:pt x="3056" y="2104"/>
                  </a:lnTo>
                  <a:cubicBezTo>
                    <a:pt x="3158" y="2026"/>
                    <a:pt x="3170" y="1866"/>
                    <a:pt x="3080" y="1743"/>
                  </a:cubicBezTo>
                  <a:lnTo>
                    <a:pt x="1866" y="115"/>
                  </a:lnTo>
                  <a:cubicBezTo>
                    <a:pt x="1807" y="37"/>
                    <a:pt x="1736" y="1"/>
                    <a:pt x="1656"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1"/>
            <p:cNvSpPr/>
            <p:nvPr/>
          </p:nvSpPr>
          <p:spPr>
            <a:xfrm>
              <a:off x="1941875" y="2707000"/>
              <a:ext cx="19925" cy="19675"/>
            </a:xfrm>
            <a:custGeom>
              <a:rect b="b" l="l" r="r" t="t"/>
              <a:pathLst>
                <a:path extrusionOk="0" h="787" w="797">
                  <a:moveTo>
                    <a:pt x="621" y="1"/>
                  </a:moveTo>
                  <a:cubicBezTo>
                    <a:pt x="581" y="1"/>
                    <a:pt x="542" y="16"/>
                    <a:pt x="513" y="47"/>
                  </a:cubicBezTo>
                  <a:lnTo>
                    <a:pt x="58" y="523"/>
                  </a:lnTo>
                  <a:cubicBezTo>
                    <a:pt x="1" y="584"/>
                    <a:pt x="5" y="683"/>
                    <a:pt x="67" y="740"/>
                  </a:cubicBezTo>
                  <a:cubicBezTo>
                    <a:pt x="97" y="771"/>
                    <a:pt x="137" y="786"/>
                    <a:pt x="177" y="786"/>
                  </a:cubicBezTo>
                  <a:cubicBezTo>
                    <a:pt x="216" y="786"/>
                    <a:pt x="255" y="771"/>
                    <a:pt x="284" y="740"/>
                  </a:cubicBezTo>
                  <a:lnTo>
                    <a:pt x="739" y="260"/>
                  </a:lnTo>
                  <a:cubicBezTo>
                    <a:pt x="796" y="199"/>
                    <a:pt x="792" y="105"/>
                    <a:pt x="731" y="47"/>
                  </a:cubicBezTo>
                  <a:cubicBezTo>
                    <a:pt x="700" y="16"/>
                    <a:pt x="660" y="1"/>
                    <a:pt x="621"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
            <p:cNvSpPr/>
            <p:nvPr/>
          </p:nvSpPr>
          <p:spPr>
            <a:xfrm>
              <a:off x="1941875" y="2707000"/>
              <a:ext cx="19100" cy="18725"/>
            </a:xfrm>
            <a:custGeom>
              <a:rect b="b" l="l" r="r" t="t"/>
              <a:pathLst>
                <a:path extrusionOk="0" h="749" w="764">
                  <a:moveTo>
                    <a:pt x="621" y="1"/>
                  </a:moveTo>
                  <a:cubicBezTo>
                    <a:pt x="581" y="1"/>
                    <a:pt x="542" y="16"/>
                    <a:pt x="513" y="47"/>
                  </a:cubicBezTo>
                  <a:lnTo>
                    <a:pt x="58" y="523"/>
                  </a:lnTo>
                  <a:cubicBezTo>
                    <a:pt x="1" y="580"/>
                    <a:pt x="5" y="679"/>
                    <a:pt x="67" y="740"/>
                  </a:cubicBezTo>
                  <a:cubicBezTo>
                    <a:pt x="75" y="744"/>
                    <a:pt x="79" y="744"/>
                    <a:pt x="83" y="748"/>
                  </a:cubicBezTo>
                  <a:cubicBezTo>
                    <a:pt x="58" y="691"/>
                    <a:pt x="67" y="629"/>
                    <a:pt x="108" y="584"/>
                  </a:cubicBezTo>
                  <a:lnTo>
                    <a:pt x="567" y="109"/>
                  </a:lnTo>
                  <a:cubicBezTo>
                    <a:pt x="593" y="80"/>
                    <a:pt x="631" y="65"/>
                    <a:pt x="669" y="65"/>
                  </a:cubicBezTo>
                  <a:cubicBezTo>
                    <a:pt x="702" y="65"/>
                    <a:pt x="735" y="76"/>
                    <a:pt x="764" y="96"/>
                  </a:cubicBezTo>
                  <a:cubicBezTo>
                    <a:pt x="755" y="76"/>
                    <a:pt x="743" y="64"/>
                    <a:pt x="731" y="47"/>
                  </a:cubicBezTo>
                  <a:cubicBezTo>
                    <a:pt x="700" y="16"/>
                    <a:pt x="660" y="1"/>
                    <a:pt x="621"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1"/>
            <p:cNvSpPr/>
            <p:nvPr/>
          </p:nvSpPr>
          <p:spPr>
            <a:xfrm>
              <a:off x="1947425" y="2652125"/>
              <a:ext cx="38675" cy="27775"/>
            </a:xfrm>
            <a:custGeom>
              <a:rect b="b" l="l" r="r" t="t"/>
              <a:pathLst>
                <a:path extrusionOk="0" h="1111" w="1547">
                  <a:moveTo>
                    <a:pt x="1070" y="0"/>
                  </a:moveTo>
                  <a:cubicBezTo>
                    <a:pt x="1036" y="0"/>
                    <a:pt x="996" y="11"/>
                    <a:pt x="948" y="32"/>
                  </a:cubicBezTo>
                  <a:lnTo>
                    <a:pt x="99" y="380"/>
                  </a:lnTo>
                  <a:cubicBezTo>
                    <a:pt x="21" y="438"/>
                    <a:pt x="0" y="536"/>
                    <a:pt x="50" y="602"/>
                  </a:cubicBezTo>
                  <a:lnTo>
                    <a:pt x="378" y="1053"/>
                  </a:lnTo>
                  <a:cubicBezTo>
                    <a:pt x="405" y="1090"/>
                    <a:pt x="450" y="1110"/>
                    <a:pt x="497" y="1110"/>
                  </a:cubicBezTo>
                  <a:cubicBezTo>
                    <a:pt x="532" y="1110"/>
                    <a:pt x="569" y="1098"/>
                    <a:pt x="599" y="1073"/>
                  </a:cubicBezTo>
                  <a:lnTo>
                    <a:pt x="1448" y="725"/>
                  </a:lnTo>
                  <a:cubicBezTo>
                    <a:pt x="1526" y="668"/>
                    <a:pt x="1546" y="569"/>
                    <a:pt x="1497" y="503"/>
                  </a:cubicBezTo>
                  <a:lnTo>
                    <a:pt x="1169" y="52"/>
                  </a:lnTo>
                  <a:cubicBezTo>
                    <a:pt x="1142" y="17"/>
                    <a:pt x="1110" y="0"/>
                    <a:pt x="1070" y="0"/>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1"/>
            <p:cNvSpPr/>
            <p:nvPr/>
          </p:nvSpPr>
          <p:spPr>
            <a:xfrm>
              <a:off x="1932750" y="2751775"/>
              <a:ext cx="77950" cy="66400"/>
            </a:xfrm>
            <a:custGeom>
              <a:rect b="b" l="l" r="r" t="t"/>
              <a:pathLst>
                <a:path extrusionOk="0" h="2656" w="3118">
                  <a:moveTo>
                    <a:pt x="1446" y="1"/>
                  </a:moveTo>
                  <a:cubicBezTo>
                    <a:pt x="1054" y="1"/>
                    <a:pt x="576" y="203"/>
                    <a:pt x="1" y="794"/>
                  </a:cubicBezTo>
                  <a:lnTo>
                    <a:pt x="2187" y="2619"/>
                  </a:lnTo>
                  <a:cubicBezTo>
                    <a:pt x="2187" y="2619"/>
                    <a:pt x="2265" y="2656"/>
                    <a:pt x="2360" y="2656"/>
                  </a:cubicBezTo>
                  <a:cubicBezTo>
                    <a:pt x="2432" y="2656"/>
                    <a:pt x="2514" y="2634"/>
                    <a:pt x="2576" y="2558"/>
                  </a:cubicBezTo>
                  <a:cubicBezTo>
                    <a:pt x="2720" y="2373"/>
                    <a:pt x="3015" y="1368"/>
                    <a:pt x="3015" y="1368"/>
                  </a:cubicBezTo>
                  <a:cubicBezTo>
                    <a:pt x="3015" y="1368"/>
                    <a:pt x="3117" y="1213"/>
                    <a:pt x="2777" y="856"/>
                  </a:cubicBezTo>
                  <a:cubicBezTo>
                    <a:pt x="2557" y="626"/>
                    <a:pt x="2135"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
            <p:cNvSpPr/>
            <p:nvPr/>
          </p:nvSpPr>
          <p:spPr>
            <a:xfrm>
              <a:off x="1969450" y="2752350"/>
              <a:ext cx="31400" cy="26175"/>
            </a:xfrm>
            <a:custGeom>
              <a:rect b="b" l="l" r="r" t="t"/>
              <a:pathLst>
                <a:path extrusionOk="0" h="1047" w="1256">
                  <a:moveTo>
                    <a:pt x="214" y="0"/>
                  </a:moveTo>
                  <a:cubicBezTo>
                    <a:pt x="185" y="25"/>
                    <a:pt x="149" y="58"/>
                    <a:pt x="124" y="95"/>
                  </a:cubicBezTo>
                  <a:cubicBezTo>
                    <a:pt x="1" y="263"/>
                    <a:pt x="26" y="488"/>
                    <a:pt x="181" y="599"/>
                  </a:cubicBezTo>
                  <a:lnTo>
                    <a:pt x="702" y="985"/>
                  </a:lnTo>
                  <a:cubicBezTo>
                    <a:pt x="759" y="1027"/>
                    <a:pt x="826" y="1047"/>
                    <a:pt x="893" y="1047"/>
                  </a:cubicBezTo>
                  <a:cubicBezTo>
                    <a:pt x="1009" y="1047"/>
                    <a:pt x="1126" y="987"/>
                    <a:pt x="1198" y="878"/>
                  </a:cubicBezTo>
                  <a:cubicBezTo>
                    <a:pt x="1227" y="845"/>
                    <a:pt x="1239" y="804"/>
                    <a:pt x="1256" y="771"/>
                  </a:cubicBezTo>
                  <a:cubicBezTo>
                    <a:pt x="1055" y="546"/>
                    <a:pt x="723" y="107"/>
                    <a:pt x="214"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1"/>
            <p:cNvSpPr/>
            <p:nvPr/>
          </p:nvSpPr>
          <p:spPr>
            <a:xfrm>
              <a:off x="1932975" y="2751775"/>
              <a:ext cx="77725" cy="41000"/>
            </a:xfrm>
            <a:custGeom>
              <a:rect b="b" l="l" r="r" t="t"/>
              <a:pathLst>
                <a:path extrusionOk="0" h="1640" w="3109">
                  <a:moveTo>
                    <a:pt x="1443" y="1"/>
                  </a:moveTo>
                  <a:cubicBezTo>
                    <a:pt x="1051" y="1"/>
                    <a:pt x="574" y="203"/>
                    <a:pt x="0" y="794"/>
                  </a:cubicBezTo>
                  <a:cubicBezTo>
                    <a:pt x="466" y="372"/>
                    <a:pt x="872" y="221"/>
                    <a:pt x="1219" y="221"/>
                  </a:cubicBezTo>
                  <a:cubicBezTo>
                    <a:pt x="1953" y="221"/>
                    <a:pt x="2427" y="896"/>
                    <a:pt x="2649" y="1126"/>
                  </a:cubicBezTo>
                  <a:cubicBezTo>
                    <a:pt x="2971" y="1468"/>
                    <a:pt x="2891" y="1625"/>
                    <a:pt x="2883" y="1638"/>
                  </a:cubicBezTo>
                  <a:lnTo>
                    <a:pt x="2883" y="1638"/>
                  </a:lnTo>
                  <a:cubicBezTo>
                    <a:pt x="3035" y="1389"/>
                    <a:pt x="3014" y="1368"/>
                    <a:pt x="3014" y="1368"/>
                  </a:cubicBezTo>
                  <a:cubicBezTo>
                    <a:pt x="3014" y="1368"/>
                    <a:pt x="3108" y="1213"/>
                    <a:pt x="2772" y="856"/>
                  </a:cubicBezTo>
                  <a:cubicBezTo>
                    <a:pt x="2555" y="626"/>
                    <a:pt x="2132" y="1"/>
                    <a:pt x="1443" y="1"/>
                  </a:cubicBezTo>
                  <a:close/>
                  <a:moveTo>
                    <a:pt x="2883" y="1638"/>
                  </a:moveTo>
                  <a:lnTo>
                    <a:pt x="2883" y="1638"/>
                  </a:lnTo>
                  <a:cubicBezTo>
                    <a:pt x="2883" y="1638"/>
                    <a:pt x="2883" y="1639"/>
                    <a:pt x="2883" y="1639"/>
                  </a:cubicBezTo>
                  <a:cubicBezTo>
                    <a:pt x="2883" y="1639"/>
                    <a:pt x="2883" y="1639"/>
                    <a:pt x="2883" y="1638"/>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
            <p:cNvSpPr/>
            <p:nvPr/>
          </p:nvSpPr>
          <p:spPr>
            <a:xfrm>
              <a:off x="1992150" y="2773550"/>
              <a:ext cx="70100" cy="62675"/>
            </a:xfrm>
            <a:custGeom>
              <a:rect b="b" l="l" r="r" t="t"/>
              <a:pathLst>
                <a:path extrusionOk="0" h="2507" w="2804">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
            <p:cNvSpPr/>
            <p:nvPr/>
          </p:nvSpPr>
          <p:spPr>
            <a:xfrm>
              <a:off x="2046450" y="2773550"/>
              <a:ext cx="15800" cy="62475"/>
            </a:xfrm>
            <a:custGeom>
              <a:rect b="b" l="l" r="r" t="t"/>
              <a:pathLst>
                <a:path extrusionOk="0" h="2499" w="632">
                  <a:moveTo>
                    <a:pt x="323" y="0"/>
                  </a:moveTo>
                  <a:cubicBezTo>
                    <a:pt x="221" y="0"/>
                    <a:pt x="106" y="63"/>
                    <a:pt x="0" y="264"/>
                  </a:cubicBezTo>
                  <a:cubicBezTo>
                    <a:pt x="63" y="210"/>
                    <a:pt x="124" y="190"/>
                    <a:pt x="182" y="190"/>
                  </a:cubicBezTo>
                  <a:cubicBezTo>
                    <a:pt x="353" y="190"/>
                    <a:pt x="488" y="366"/>
                    <a:pt x="488" y="366"/>
                  </a:cubicBezTo>
                  <a:lnTo>
                    <a:pt x="99" y="2498"/>
                  </a:lnTo>
                  <a:cubicBezTo>
                    <a:pt x="177" y="2486"/>
                    <a:pt x="210" y="2457"/>
                    <a:pt x="210" y="2457"/>
                  </a:cubicBezTo>
                  <a:lnTo>
                    <a:pt x="632" y="178"/>
                  </a:lnTo>
                  <a:cubicBezTo>
                    <a:pt x="632" y="178"/>
                    <a:pt x="495" y="0"/>
                    <a:pt x="323"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
            <p:cNvSpPr/>
            <p:nvPr/>
          </p:nvSpPr>
          <p:spPr>
            <a:xfrm>
              <a:off x="2004000" y="2782800"/>
              <a:ext cx="32125" cy="21350"/>
            </a:xfrm>
            <a:custGeom>
              <a:rect b="b" l="l" r="r" t="t"/>
              <a:pathLst>
                <a:path extrusionOk="0" h="854" w="1285">
                  <a:moveTo>
                    <a:pt x="199" y="0"/>
                  </a:moveTo>
                  <a:cubicBezTo>
                    <a:pt x="113" y="0"/>
                    <a:pt x="95" y="49"/>
                    <a:pt x="95" y="49"/>
                  </a:cubicBezTo>
                  <a:cubicBezTo>
                    <a:pt x="95" y="49"/>
                    <a:pt x="58" y="107"/>
                    <a:pt x="1" y="197"/>
                  </a:cubicBezTo>
                  <a:cubicBezTo>
                    <a:pt x="14" y="191"/>
                    <a:pt x="32" y="187"/>
                    <a:pt x="54" y="187"/>
                  </a:cubicBezTo>
                  <a:cubicBezTo>
                    <a:pt x="92" y="187"/>
                    <a:pt x="144" y="199"/>
                    <a:pt x="214" y="230"/>
                  </a:cubicBezTo>
                  <a:cubicBezTo>
                    <a:pt x="440" y="320"/>
                    <a:pt x="792" y="447"/>
                    <a:pt x="1165" y="853"/>
                  </a:cubicBezTo>
                  <a:cubicBezTo>
                    <a:pt x="1165" y="853"/>
                    <a:pt x="1198" y="804"/>
                    <a:pt x="1284" y="640"/>
                  </a:cubicBezTo>
                  <a:cubicBezTo>
                    <a:pt x="915" y="246"/>
                    <a:pt x="571" y="131"/>
                    <a:pt x="358" y="37"/>
                  </a:cubicBezTo>
                  <a:cubicBezTo>
                    <a:pt x="289" y="10"/>
                    <a:pt x="237" y="0"/>
                    <a:pt x="199"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1"/>
            <p:cNvSpPr/>
            <p:nvPr/>
          </p:nvSpPr>
          <p:spPr>
            <a:xfrm>
              <a:off x="2043775" y="2776600"/>
              <a:ext cx="22475" cy="58450"/>
            </a:xfrm>
            <a:custGeom>
              <a:rect b="b" l="l" r="r" t="t"/>
              <a:pathLst>
                <a:path extrusionOk="0" h="2338" w="899">
                  <a:moveTo>
                    <a:pt x="611" y="0"/>
                  </a:moveTo>
                  <a:cubicBezTo>
                    <a:pt x="455" y="0"/>
                    <a:pt x="294" y="210"/>
                    <a:pt x="251" y="482"/>
                  </a:cubicBezTo>
                  <a:lnTo>
                    <a:pt x="46" y="1761"/>
                  </a:lnTo>
                  <a:cubicBezTo>
                    <a:pt x="1" y="2057"/>
                    <a:pt x="99" y="2311"/>
                    <a:pt x="263" y="2335"/>
                  </a:cubicBezTo>
                  <a:cubicBezTo>
                    <a:pt x="273" y="2337"/>
                    <a:pt x="283" y="2338"/>
                    <a:pt x="293" y="2338"/>
                  </a:cubicBezTo>
                  <a:cubicBezTo>
                    <a:pt x="447" y="2338"/>
                    <a:pt x="602" y="2129"/>
                    <a:pt x="645" y="1856"/>
                  </a:cubicBezTo>
                  <a:lnTo>
                    <a:pt x="850" y="580"/>
                  </a:lnTo>
                  <a:cubicBezTo>
                    <a:pt x="899" y="285"/>
                    <a:pt x="800" y="31"/>
                    <a:pt x="636" y="2"/>
                  </a:cubicBezTo>
                  <a:cubicBezTo>
                    <a:pt x="628" y="1"/>
                    <a:pt x="619" y="0"/>
                    <a:pt x="611"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1"/>
            <p:cNvSpPr/>
            <p:nvPr/>
          </p:nvSpPr>
          <p:spPr>
            <a:xfrm>
              <a:off x="2044000" y="2776775"/>
              <a:ext cx="20525" cy="57500"/>
            </a:xfrm>
            <a:custGeom>
              <a:rect b="b" l="l" r="r" t="t"/>
              <a:pathLst>
                <a:path extrusionOk="0" h="2300" w="821">
                  <a:moveTo>
                    <a:pt x="594" y="0"/>
                  </a:moveTo>
                  <a:cubicBezTo>
                    <a:pt x="440" y="0"/>
                    <a:pt x="284" y="208"/>
                    <a:pt x="242" y="479"/>
                  </a:cubicBezTo>
                  <a:lnTo>
                    <a:pt x="37" y="1754"/>
                  </a:lnTo>
                  <a:cubicBezTo>
                    <a:pt x="0" y="2000"/>
                    <a:pt x="62" y="2218"/>
                    <a:pt x="180" y="2300"/>
                  </a:cubicBezTo>
                  <a:cubicBezTo>
                    <a:pt x="144" y="2197"/>
                    <a:pt x="135" y="2070"/>
                    <a:pt x="156" y="1931"/>
                  </a:cubicBezTo>
                  <a:lnTo>
                    <a:pt x="361" y="647"/>
                  </a:lnTo>
                  <a:cubicBezTo>
                    <a:pt x="404" y="375"/>
                    <a:pt x="564" y="170"/>
                    <a:pt x="720" y="170"/>
                  </a:cubicBezTo>
                  <a:cubicBezTo>
                    <a:pt x="729" y="170"/>
                    <a:pt x="738" y="170"/>
                    <a:pt x="746" y="172"/>
                  </a:cubicBezTo>
                  <a:cubicBezTo>
                    <a:pt x="771" y="176"/>
                    <a:pt x="796" y="188"/>
                    <a:pt x="820" y="208"/>
                  </a:cubicBezTo>
                  <a:cubicBezTo>
                    <a:pt x="779" y="94"/>
                    <a:pt x="714" y="20"/>
                    <a:pt x="627" y="3"/>
                  </a:cubicBezTo>
                  <a:cubicBezTo>
                    <a:pt x="616" y="1"/>
                    <a:pt x="605" y="0"/>
                    <a:pt x="594"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1"/>
            <p:cNvSpPr/>
            <p:nvPr/>
          </p:nvSpPr>
          <p:spPr>
            <a:xfrm>
              <a:off x="1865400" y="2779375"/>
              <a:ext cx="43500" cy="33925"/>
            </a:xfrm>
            <a:custGeom>
              <a:rect b="b" l="l" r="r" t="t"/>
              <a:pathLst>
                <a:path extrusionOk="0" h="1357" w="1740">
                  <a:moveTo>
                    <a:pt x="701" y="0"/>
                  </a:moveTo>
                  <a:cubicBezTo>
                    <a:pt x="352" y="0"/>
                    <a:pt x="57" y="264"/>
                    <a:pt x="26" y="617"/>
                  </a:cubicBezTo>
                  <a:cubicBezTo>
                    <a:pt x="1" y="982"/>
                    <a:pt x="276" y="1298"/>
                    <a:pt x="653" y="1331"/>
                  </a:cubicBezTo>
                  <a:lnTo>
                    <a:pt x="989" y="1355"/>
                  </a:lnTo>
                  <a:cubicBezTo>
                    <a:pt x="1005" y="1356"/>
                    <a:pt x="1021" y="1357"/>
                    <a:pt x="1036" y="1357"/>
                  </a:cubicBezTo>
                  <a:cubicBezTo>
                    <a:pt x="1389" y="1357"/>
                    <a:pt x="1687" y="1094"/>
                    <a:pt x="1711" y="740"/>
                  </a:cubicBezTo>
                  <a:cubicBezTo>
                    <a:pt x="1740" y="375"/>
                    <a:pt x="1461" y="59"/>
                    <a:pt x="1088" y="27"/>
                  </a:cubicBezTo>
                  <a:lnTo>
                    <a:pt x="747" y="2"/>
                  </a:lnTo>
                  <a:cubicBezTo>
                    <a:pt x="732" y="1"/>
                    <a:pt x="71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1"/>
            <p:cNvSpPr/>
            <p:nvPr/>
          </p:nvSpPr>
          <p:spPr>
            <a:xfrm>
              <a:off x="1872075" y="2802775"/>
              <a:ext cx="14775" cy="27375"/>
            </a:xfrm>
            <a:custGeom>
              <a:rect b="b" l="l" r="r" t="t"/>
              <a:pathLst>
                <a:path extrusionOk="0" h="1095" w="591">
                  <a:moveTo>
                    <a:pt x="346" y="0"/>
                  </a:moveTo>
                  <a:cubicBezTo>
                    <a:pt x="243" y="0"/>
                    <a:pt x="150" y="74"/>
                    <a:pt x="132" y="181"/>
                  </a:cubicBezTo>
                  <a:lnTo>
                    <a:pt x="21" y="833"/>
                  </a:lnTo>
                  <a:cubicBezTo>
                    <a:pt x="0" y="952"/>
                    <a:pt x="74" y="1071"/>
                    <a:pt x="201" y="1092"/>
                  </a:cubicBezTo>
                  <a:cubicBezTo>
                    <a:pt x="213" y="1094"/>
                    <a:pt x="225" y="1095"/>
                    <a:pt x="237" y="1095"/>
                  </a:cubicBezTo>
                  <a:cubicBezTo>
                    <a:pt x="340" y="1095"/>
                    <a:pt x="437" y="1018"/>
                    <a:pt x="456" y="911"/>
                  </a:cubicBezTo>
                  <a:lnTo>
                    <a:pt x="570" y="259"/>
                  </a:lnTo>
                  <a:cubicBezTo>
                    <a:pt x="591" y="140"/>
                    <a:pt x="509" y="25"/>
                    <a:pt x="390" y="5"/>
                  </a:cubicBezTo>
                  <a:cubicBezTo>
                    <a:pt x="375" y="2"/>
                    <a:pt x="360" y="0"/>
                    <a:pt x="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
            <p:cNvSpPr/>
            <p:nvPr/>
          </p:nvSpPr>
          <p:spPr>
            <a:xfrm>
              <a:off x="1885500" y="2806050"/>
              <a:ext cx="11725" cy="30275"/>
            </a:xfrm>
            <a:custGeom>
              <a:rect b="b" l="l" r="r" t="t"/>
              <a:pathLst>
                <a:path extrusionOk="0" h="1211" w="469">
                  <a:moveTo>
                    <a:pt x="229" y="1"/>
                  </a:moveTo>
                  <a:cubicBezTo>
                    <a:pt x="227" y="1"/>
                    <a:pt x="224" y="1"/>
                    <a:pt x="222" y="1"/>
                  </a:cubicBezTo>
                  <a:cubicBezTo>
                    <a:pt x="99" y="1"/>
                    <a:pt x="1" y="112"/>
                    <a:pt x="5" y="247"/>
                  </a:cubicBezTo>
                  <a:lnTo>
                    <a:pt x="21" y="973"/>
                  </a:lnTo>
                  <a:cubicBezTo>
                    <a:pt x="21" y="1106"/>
                    <a:pt x="120" y="1211"/>
                    <a:pt x="240" y="1211"/>
                  </a:cubicBezTo>
                  <a:cubicBezTo>
                    <a:pt x="242" y="1211"/>
                    <a:pt x="244" y="1211"/>
                    <a:pt x="247" y="1211"/>
                  </a:cubicBezTo>
                  <a:cubicBezTo>
                    <a:pt x="370" y="1211"/>
                    <a:pt x="468" y="1096"/>
                    <a:pt x="460" y="965"/>
                  </a:cubicBezTo>
                  <a:lnTo>
                    <a:pt x="448" y="235"/>
                  </a:lnTo>
                  <a:cubicBezTo>
                    <a:pt x="448" y="106"/>
                    <a:pt x="349"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
            <p:cNvSpPr/>
            <p:nvPr/>
          </p:nvSpPr>
          <p:spPr>
            <a:xfrm>
              <a:off x="1893800" y="2800725"/>
              <a:ext cx="19400" cy="28850"/>
            </a:xfrm>
            <a:custGeom>
              <a:rect b="b" l="l" r="r" t="t"/>
              <a:pathLst>
                <a:path extrusionOk="0" h="1154" w="776">
                  <a:moveTo>
                    <a:pt x="240" y="1"/>
                  </a:moveTo>
                  <a:cubicBezTo>
                    <a:pt x="216" y="1"/>
                    <a:pt x="192" y="5"/>
                    <a:pt x="169" y="13"/>
                  </a:cubicBezTo>
                  <a:cubicBezTo>
                    <a:pt x="58" y="54"/>
                    <a:pt x="1" y="194"/>
                    <a:pt x="54" y="317"/>
                  </a:cubicBezTo>
                  <a:lnTo>
                    <a:pt x="312" y="993"/>
                  </a:lnTo>
                  <a:cubicBezTo>
                    <a:pt x="352" y="1091"/>
                    <a:pt x="443" y="1153"/>
                    <a:pt x="537" y="1153"/>
                  </a:cubicBezTo>
                  <a:cubicBezTo>
                    <a:pt x="561" y="1153"/>
                    <a:pt x="584" y="1149"/>
                    <a:pt x="608" y="1141"/>
                  </a:cubicBezTo>
                  <a:cubicBezTo>
                    <a:pt x="718" y="1096"/>
                    <a:pt x="776" y="960"/>
                    <a:pt x="722" y="833"/>
                  </a:cubicBezTo>
                  <a:lnTo>
                    <a:pt x="464" y="161"/>
                  </a:lnTo>
                  <a:cubicBezTo>
                    <a:pt x="425" y="63"/>
                    <a:pt x="333"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1"/>
            <p:cNvSpPr/>
            <p:nvPr/>
          </p:nvSpPr>
          <p:spPr>
            <a:xfrm>
              <a:off x="1894325" y="2789450"/>
              <a:ext cx="24425" cy="20675"/>
            </a:xfrm>
            <a:custGeom>
              <a:rect b="b" l="l" r="r" t="t"/>
              <a:pathLst>
                <a:path extrusionOk="0" h="827" w="977">
                  <a:moveTo>
                    <a:pt x="251" y="0"/>
                  </a:moveTo>
                  <a:cubicBezTo>
                    <a:pt x="187" y="0"/>
                    <a:pt x="124" y="30"/>
                    <a:pt x="78" y="87"/>
                  </a:cubicBezTo>
                  <a:cubicBezTo>
                    <a:pt x="0" y="177"/>
                    <a:pt x="13" y="317"/>
                    <a:pt x="103" y="386"/>
                  </a:cubicBezTo>
                  <a:lnTo>
                    <a:pt x="595" y="784"/>
                  </a:lnTo>
                  <a:cubicBezTo>
                    <a:pt x="634" y="813"/>
                    <a:pt x="679" y="827"/>
                    <a:pt x="724" y="827"/>
                  </a:cubicBezTo>
                  <a:cubicBezTo>
                    <a:pt x="788" y="827"/>
                    <a:pt x="853" y="798"/>
                    <a:pt x="898" y="743"/>
                  </a:cubicBezTo>
                  <a:cubicBezTo>
                    <a:pt x="976" y="645"/>
                    <a:pt x="964" y="509"/>
                    <a:pt x="874" y="440"/>
                  </a:cubicBezTo>
                  <a:lnTo>
                    <a:pt x="382" y="46"/>
                  </a:lnTo>
                  <a:cubicBezTo>
                    <a:pt x="342" y="15"/>
                    <a:pt x="297"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
            <p:cNvSpPr/>
            <p:nvPr/>
          </p:nvSpPr>
          <p:spPr>
            <a:xfrm>
              <a:off x="1860900" y="2794050"/>
              <a:ext cx="21450" cy="23650"/>
            </a:xfrm>
            <a:custGeom>
              <a:rect b="b" l="l" r="r" t="t"/>
              <a:pathLst>
                <a:path extrusionOk="0" h="946" w="858">
                  <a:moveTo>
                    <a:pt x="602" y="0"/>
                  </a:moveTo>
                  <a:cubicBezTo>
                    <a:pt x="534" y="0"/>
                    <a:pt x="467" y="30"/>
                    <a:pt x="427" y="87"/>
                  </a:cubicBezTo>
                  <a:lnTo>
                    <a:pt x="66" y="608"/>
                  </a:lnTo>
                  <a:cubicBezTo>
                    <a:pt x="0" y="707"/>
                    <a:pt x="29" y="838"/>
                    <a:pt x="128" y="908"/>
                  </a:cubicBezTo>
                  <a:cubicBezTo>
                    <a:pt x="167" y="933"/>
                    <a:pt x="212" y="946"/>
                    <a:pt x="256" y="946"/>
                  </a:cubicBezTo>
                  <a:cubicBezTo>
                    <a:pt x="325" y="946"/>
                    <a:pt x="391" y="914"/>
                    <a:pt x="431" y="854"/>
                  </a:cubicBezTo>
                  <a:lnTo>
                    <a:pt x="792" y="338"/>
                  </a:lnTo>
                  <a:cubicBezTo>
                    <a:pt x="858" y="239"/>
                    <a:pt x="829" y="108"/>
                    <a:pt x="726" y="38"/>
                  </a:cubicBezTo>
                  <a:cubicBezTo>
                    <a:pt x="689" y="13"/>
                    <a:pt x="645"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1"/>
            <p:cNvSpPr/>
            <p:nvPr/>
          </p:nvSpPr>
          <p:spPr>
            <a:xfrm>
              <a:off x="1895025" y="2780425"/>
              <a:ext cx="23825" cy="29775"/>
            </a:xfrm>
            <a:custGeom>
              <a:rect b="b" l="l" r="r" t="t"/>
              <a:pathLst>
                <a:path extrusionOk="0" h="1191" w="953">
                  <a:moveTo>
                    <a:pt x="1" y="1"/>
                  </a:moveTo>
                  <a:lnTo>
                    <a:pt x="1" y="1"/>
                  </a:lnTo>
                  <a:cubicBezTo>
                    <a:pt x="194" y="91"/>
                    <a:pt x="337" y="272"/>
                    <a:pt x="374" y="489"/>
                  </a:cubicBezTo>
                  <a:lnTo>
                    <a:pt x="702" y="755"/>
                  </a:lnTo>
                  <a:cubicBezTo>
                    <a:pt x="792" y="825"/>
                    <a:pt x="805" y="960"/>
                    <a:pt x="727" y="1055"/>
                  </a:cubicBezTo>
                  <a:cubicBezTo>
                    <a:pt x="682" y="1108"/>
                    <a:pt x="624" y="1137"/>
                    <a:pt x="567" y="1145"/>
                  </a:cubicBezTo>
                  <a:lnTo>
                    <a:pt x="575" y="1149"/>
                  </a:lnTo>
                  <a:cubicBezTo>
                    <a:pt x="612" y="1177"/>
                    <a:pt x="656" y="1191"/>
                    <a:pt x="700" y="1191"/>
                  </a:cubicBezTo>
                  <a:cubicBezTo>
                    <a:pt x="765" y="1191"/>
                    <a:pt x="830" y="1162"/>
                    <a:pt x="874" y="1108"/>
                  </a:cubicBezTo>
                  <a:cubicBezTo>
                    <a:pt x="952" y="1014"/>
                    <a:pt x="944" y="878"/>
                    <a:pt x="850" y="805"/>
                  </a:cubicBezTo>
                  <a:lnTo>
                    <a:pt x="522" y="538"/>
                  </a:lnTo>
                  <a:cubicBezTo>
                    <a:pt x="477" y="272"/>
                    <a:pt x="272" y="54"/>
                    <a:pt x="1"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
            <p:cNvSpPr/>
            <p:nvPr/>
          </p:nvSpPr>
          <p:spPr>
            <a:xfrm>
              <a:off x="1903550" y="2806425"/>
              <a:ext cx="9450" cy="23150"/>
            </a:xfrm>
            <a:custGeom>
              <a:rect b="b" l="l" r="r" t="t"/>
              <a:pathLst>
                <a:path extrusionOk="0" h="926" w="378">
                  <a:moveTo>
                    <a:pt x="93" y="0"/>
                  </a:moveTo>
                  <a:cubicBezTo>
                    <a:pt x="91" y="0"/>
                    <a:pt x="96" y="3"/>
                    <a:pt x="99" y="5"/>
                  </a:cubicBezTo>
                  <a:lnTo>
                    <a:pt x="99" y="5"/>
                  </a:lnTo>
                  <a:lnTo>
                    <a:pt x="185" y="560"/>
                  </a:lnTo>
                  <a:cubicBezTo>
                    <a:pt x="205" y="753"/>
                    <a:pt x="181" y="823"/>
                    <a:pt x="70" y="868"/>
                  </a:cubicBezTo>
                  <a:cubicBezTo>
                    <a:pt x="45" y="872"/>
                    <a:pt x="29" y="876"/>
                    <a:pt x="0" y="876"/>
                  </a:cubicBezTo>
                  <a:cubicBezTo>
                    <a:pt x="39" y="909"/>
                    <a:pt x="88" y="925"/>
                    <a:pt x="138" y="925"/>
                  </a:cubicBezTo>
                  <a:cubicBezTo>
                    <a:pt x="163" y="925"/>
                    <a:pt x="189" y="921"/>
                    <a:pt x="214" y="913"/>
                  </a:cubicBezTo>
                  <a:cubicBezTo>
                    <a:pt x="324" y="868"/>
                    <a:pt x="378" y="728"/>
                    <a:pt x="328" y="605"/>
                  </a:cubicBezTo>
                  <a:lnTo>
                    <a:pt x="100" y="5"/>
                  </a:lnTo>
                  <a:lnTo>
                    <a:pt x="100" y="5"/>
                  </a:lnTo>
                  <a:cubicBezTo>
                    <a:pt x="101" y="6"/>
                    <a:pt x="102" y="7"/>
                    <a:pt x="103" y="7"/>
                  </a:cubicBezTo>
                  <a:cubicBezTo>
                    <a:pt x="104" y="7"/>
                    <a:pt x="103" y="5"/>
                    <a:pt x="99" y="2"/>
                  </a:cubicBezTo>
                  <a:lnTo>
                    <a:pt x="99" y="2"/>
                  </a:lnTo>
                  <a:lnTo>
                    <a:pt x="99" y="2"/>
                  </a:lnTo>
                  <a:cubicBezTo>
                    <a:pt x="95" y="1"/>
                    <a:pt x="93" y="0"/>
                    <a:pt x="93" y="0"/>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
            <p:cNvSpPr/>
            <p:nvPr/>
          </p:nvSpPr>
          <p:spPr>
            <a:xfrm>
              <a:off x="1874625" y="2813150"/>
              <a:ext cx="11000" cy="17000"/>
            </a:xfrm>
            <a:custGeom>
              <a:rect b="b" l="l" r="r" t="t"/>
              <a:pathLst>
                <a:path extrusionOk="0" h="680" w="440">
                  <a:moveTo>
                    <a:pt x="440" y="0"/>
                  </a:moveTo>
                  <a:lnTo>
                    <a:pt x="227" y="492"/>
                  </a:lnTo>
                  <a:cubicBezTo>
                    <a:pt x="169" y="582"/>
                    <a:pt x="99" y="623"/>
                    <a:pt x="1" y="627"/>
                  </a:cubicBezTo>
                  <a:cubicBezTo>
                    <a:pt x="26" y="648"/>
                    <a:pt x="62" y="668"/>
                    <a:pt x="99" y="677"/>
                  </a:cubicBezTo>
                  <a:cubicBezTo>
                    <a:pt x="110" y="678"/>
                    <a:pt x="122" y="679"/>
                    <a:pt x="134" y="679"/>
                  </a:cubicBezTo>
                  <a:cubicBezTo>
                    <a:pt x="213" y="679"/>
                    <a:pt x="310" y="641"/>
                    <a:pt x="350" y="517"/>
                  </a:cubicBezTo>
                  <a:lnTo>
                    <a:pt x="440"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1"/>
            <p:cNvSpPr/>
            <p:nvPr/>
          </p:nvSpPr>
          <p:spPr>
            <a:xfrm>
              <a:off x="1863975" y="2811100"/>
              <a:ext cx="10800" cy="6675"/>
            </a:xfrm>
            <a:custGeom>
              <a:rect b="b" l="l" r="r" t="t"/>
              <a:pathLst>
                <a:path extrusionOk="0" h="267" w="432">
                  <a:moveTo>
                    <a:pt x="431" y="0"/>
                  </a:moveTo>
                  <a:lnTo>
                    <a:pt x="238" y="148"/>
                  </a:lnTo>
                  <a:cubicBezTo>
                    <a:pt x="149" y="212"/>
                    <a:pt x="95" y="217"/>
                    <a:pt x="47" y="217"/>
                  </a:cubicBezTo>
                  <a:cubicBezTo>
                    <a:pt x="39" y="217"/>
                    <a:pt x="31" y="217"/>
                    <a:pt x="24" y="217"/>
                  </a:cubicBezTo>
                  <a:cubicBezTo>
                    <a:pt x="16" y="217"/>
                    <a:pt x="8" y="217"/>
                    <a:pt x="1" y="217"/>
                  </a:cubicBezTo>
                  <a:cubicBezTo>
                    <a:pt x="1" y="226"/>
                    <a:pt x="5" y="226"/>
                    <a:pt x="13" y="230"/>
                  </a:cubicBezTo>
                  <a:cubicBezTo>
                    <a:pt x="44" y="251"/>
                    <a:pt x="89" y="267"/>
                    <a:pt x="138" y="267"/>
                  </a:cubicBezTo>
                  <a:cubicBezTo>
                    <a:pt x="193" y="267"/>
                    <a:pt x="252" y="247"/>
                    <a:pt x="300" y="193"/>
                  </a:cubicBezTo>
                  <a:lnTo>
                    <a:pt x="431"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
            <p:cNvSpPr/>
            <p:nvPr/>
          </p:nvSpPr>
          <p:spPr>
            <a:xfrm>
              <a:off x="1888175" y="2812725"/>
              <a:ext cx="8825" cy="23600"/>
            </a:xfrm>
            <a:custGeom>
              <a:rect b="b" l="l" r="r" t="t"/>
              <a:pathLst>
                <a:path extrusionOk="0" h="944" w="353">
                  <a:moveTo>
                    <a:pt x="341" y="1"/>
                  </a:moveTo>
                  <a:lnTo>
                    <a:pt x="205" y="644"/>
                  </a:lnTo>
                  <a:cubicBezTo>
                    <a:pt x="160" y="837"/>
                    <a:pt x="115" y="882"/>
                    <a:pt x="0" y="890"/>
                  </a:cubicBezTo>
                  <a:cubicBezTo>
                    <a:pt x="41" y="923"/>
                    <a:pt x="86" y="944"/>
                    <a:pt x="140" y="944"/>
                  </a:cubicBezTo>
                  <a:cubicBezTo>
                    <a:pt x="263" y="944"/>
                    <a:pt x="353" y="829"/>
                    <a:pt x="353" y="698"/>
                  </a:cubicBezTo>
                  <a:lnTo>
                    <a:pt x="341" y="1"/>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1"/>
            <p:cNvSpPr/>
            <p:nvPr/>
          </p:nvSpPr>
          <p:spPr>
            <a:xfrm>
              <a:off x="1865625" y="2694850"/>
              <a:ext cx="43900" cy="80375"/>
            </a:xfrm>
            <a:custGeom>
              <a:rect b="b" l="l" r="r" t="t"/>
              <a:pathLst>
                <a:path extrusionOk="0" h="3215" w="1756">
                  <a:moveTo>
                    <a:pt x="926" y="1"/>
                  </a:moveTo>
                  <a:cubicBezTo>
                    <a:pt x="522" y="1"/>
                    <a:pt x="178" y="308"/>
                    <a:pt x="140" y="718"/>
                  </a:cubicBezTo>
                  <a:lnTo>
                    <a:pt x="70" y="1452"/>
                  </a:lnTo>
                  <a:cubicBezTo>
                    <a:pt x="0" y="2858"/>
                    <a:pt x="283" y="3215"/>
                    <a:pt x="283" y="3215"/>
                  </a:cubicBezTo>
                  <a:lnTo>
                    <a:pt x="1349" y="3141"/>
                  </a:lnTo>
                  <a:cubicBezTo>
                    <a:pt x="1743" y="1821"/>
                    <a:pt x="1714" y="865"/>
                    <a:pt x="1714" y="865"/>
                  </a:cubicBezTo>
                  <a:cubicBezTo>
                    <a:pt x="1755" y="431"/>
                    <a:pt x="1435" y="45"/>
                    <a:pt x="1001" y="4"/>
                  </a:cubicBezTo>
                  <a:cubicBezTo>
                    <a:pt x="975" y="2"/>
                    <a:pt x="950" y="1"/>
                    <a:pt x="9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1"/>
            <p:cNvSpPr/>
            <p:nvPr/>
          </p:nvSpPr>
          <p:spPr>
            <a:xfrm>
              <a:off x="1880800" y="2694900"/>
              <a:ext cx="28725" cy="79100"/>
            </a:xfrm>
            <a:custGeom>
              <a:rect b="b" l="l" r="r" t="t"/>
              <a:pathLst>
                <a:path extrusionOk="0" h="3164" w="1149">
                  <a:moveTo>
                    <a:pt x="341" y="1"/>
                  </a:moveTo>
                  <a:cubicBezTo>
                    <a:pt x="219" y="1"/>
                    <a:pt x="100" y="25"/>
                    <a:pt x="0" y="68"/>
                  </a:cubicBezTo>
                  <a:lnTo>
                    <a:pt x="41" y="68"/>
                  </a:lnTo>
                  <a:cubicBezTo>
                    <a:pt x="476" y="109"/>
                    <a:pt x="791" y="494"/>
                    <a:pt x="750" y="929"/>
                  </a:cubicBezTo>
                  <a:cubicBezTo>
                    <a:pt x="750" y="929"/>
                    <a:pt x="783" y="1864"/>
                    <a:pt x="406" y="3164"/>
                  </a:cubicBezTo>
                  <a:lnTo>
                    <a:pt x="742" y="3139"/>
                  </a:lnTo>
                  <a:cubicBezTo>
                    <a:pt x="1136" y="1819"/>
                    <a:pt x="1107" y="863"/>
                    <a:pt x="1107" y="863"/>
                  </a:cubicBezTo>
                  <a:cubicBezTo>
                    <a:pt x="1148" y="429"/>
                    <a:pt x="828" y="43"/>
                    <a:pt x="394" y="2"/>
                  </a:cubicBezTo>
                  <a:cubicBezTo>
                    <a:pt x="376" y="1"/>
                    <a:pt x="358" y="1"/>
                    <a:pt x="341"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
            <p:cNvSpPr/>
            <p:nvPr/>
          </p:nvSpPr>
          <p:spPr>
            <a:xfrm>
              <a:off x="1866950" y="2720050"/>
              <a:ext cx="16625" cy="33350"/>
            </a:xfrm>
            <a:custGeom>
              <a:rect b="b" l="l" r="r" t="t"/>
              <a:pathLst>
                <a:path extrusionOk="0" h="1334" w="665">
                  <a:moveTo>
                    <a:pt x="287" y="1"/>
                  </a:moveTo>
                  <a:cubicBezTo>
                    <a:pt x="193" y="1"/>
                    <a:pt x="115" y="34"/>
                    <a:pt x="50" y="79"/>
                  </a:cubicBezTo>
                  <a:lnTo>
                    <a:pt x="13" y="444"/>
                  </a:lnTo>
                  <a:cubicBezTo>
                    <a:pt x="0" y="755"/>
                    <a:pt x="0" y="1018"/>
                    <a:pt x="13" y="1231"/>
                  </a:cubicBezTo>
                  <a:cubicBezTo>
                    <a:pt x="87" y="1292"/>
                    <a:pt x="177" y="1333"/>
                    <a:pt x="287" y="1333"/>
                  </a:cubicBezTo>
                  <a:cubicBezTo>
                    <a:pt x="497" y="1333"/>
                    <a:pt x="665" y="1182"/>
                    <a:pt x="665" y="989"/>
                  </a:cubicBezTo>
                  <a:lnTo>
                    <a:pt x="665" y="345"/>
                  </a:lnTo>
                  <a:cubicBezTo>
                    <a:pt x="665" y="157"/>
                    <a:pt x="497" y="1"/>
                    <a:pt x="287"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1"/>
            <p:cNvSpPr/>
            <p:nvPr/>
          </p:nvSpPr>
          <p:spPr>
            <a:xfrm>
              <a:off x="1866950" y="2772950"/>
              <a:ext cx="37350" cy="13600"/>
            </a:xfrm>
            <a:custGeom>
              <a:rect b="b" l="l" r="r" t="t"/>
              <a:pathLst>
                <a:path extrusionOk="0" h="544" w="1494">
                  <a:moveTo>
                    <a:pt x="1216" y="0"/>
                  </a:moveTo>
                  <a:cubicBezTo>
                    <a:pt x="1210" y="0"/>
                    <a:pt x="1204" y="0"/>
                    <a:pt x="1198" y="1"/>
                  </a:cubicBezTo>
                  <a:lnTo>
                    <a:pt x="255" y="79"/>
                  </a:lnTo>
                  <a:cubicBezTo>
                    <a:pt x="107" y="99"/>
                    <a:pt x="0" y="214"/>
                    <a:pt x="9" y="337"/>
                  </a:cubicBezTo>
                  <a:cubicBezTo>
                    <a:pt x="20" y="456"/>
                    <a:pt x="133" y="543"/>
                    <a:pt x="265" y="543"/>
                  </a:cubicBezTo>
                  <a:cubicBezTo>
                    <a:pt x="274" y="543"/>
                    <a:pt x="283" y="543"/>
                    <a:pt x="292" y="542"/>
                  </a:cubicBezTo>
                  <a:lnTo>
                    <a:pt x="1235" y="464"/>
                  </a:lnTo>
                  <a:cubicBezTo>
                    <a:pt x="1382" y="452"/>
                    <a:pt x="1493" y="341"/>
                    <a:pt x="1481" y="214"/>
                  </a:cubicBezTo>
                  <a:cubicBezTo>
                    <a:pt x="1473" y="88"/>
                    <a:pt x="1352" y="0"/>
                    <a:pt x="1216"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1"/>
            <p:cNvSpPr/>
            <p:nvPr/>
          </p:nvSpPr>
          <p:spPr>
            <a:xfrm>
              <a:off x="1867675" y="2773225"/>
              <a:ext cx="36500" cy="10200"/>
            </a:xfrm>
            <a:custGeom>
              <a:rect b="b" l="l" r="r" t="t"/>
              <a:pathLst>
                <a:path extrusionOk="0" h="408" w="1460">
                  <a:moveTo>
                    <a:pt x="1199" y="1"/>
                  </a:moveTo>
                  <a:cubicBezTo>
                    <a:pt x="1191" y="1"/>
                    <a:pt x="1182" y="1"/>
                    <a:pt x="1173" y="2"/>
                  </a:cubicBezTo>
                  <a:lnTo>
                    <a:pt x="230" y="80"/>
                  </a:lnTo>
                  <a:cubicBezTo>
                    <a:pt x="123" y="88"/>
                    <a:pt x="37" y="154"/>
                    <a:pt x="0" y="236"/>
                  </a:cubicBezTo>
                  <a:cubicBezTo>
                    <a:pt x="41" y="207"/>
                    <a:pt x="94" y="186"/>
                    <a:pt x="148" y="182"/>
                  </a:cubicBezTo>
                  <a:lnTo>
                    <a:pt x="1095" y="104"/>
                  </a:lnTo>
                  <a:cubicBezTo>
                    <a:pt x="1106" y="103"/>
                    <a:pt x="1117" y="103"/>
                    <a:pt x="1127" y="103"/>
                  </a:cubicBezTo>
                  <a:cubicBezTo>
                    <a:pt x="1257" y="103"/>
                    <a:pt x="1366" y="192"/>
                    <a:pt x="1374" y="309"/>
                  </a:cubicBezTo>
                  <a:cubicBezTo>
                    <a:pt x="1374" y="338"/>
                    <a:pt x="1370" y="371"/>
                    <a:pt x="1357" y="408"/>
                  </a:cubicBezTo>
                  <a:cubicBezTo>
                    <a:pt x="1427" y="359"/>
                    <a:pt x="1460" y="289"/>
                    <a:pt x="1456" y="211"/>
                  </a:cubicBezTo>
                  <a:cubicBezTo>
                    <a:pt x="1448" y="91"/>
                    <a:pt x="1339" y="1"/>
                    <a:pt x="1199"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1"/>
            <p:cNvSpPr/>
            <p:nvPr/>
          </p:nvSpPr>
          <p:spPr>
            <a:xfrm>
              <a:off x="1992925" y="2710800"/>
              <a:ext cx="93525" cy="54725"/>
            </a:xfrm>
            <a:custGeom>
              <a:rect b="b" l="l" r="r" t="t"/>
              <a:pathLst>
                <a:path extrusionOk="0" h="2189" w="3741">
                  <a:moveTo>
                    <a:pt x="1874" y="1"/>
                  </a:moveTo>
                  <a:cubicBezTo>
                    <a:pt x="1532" y="1"/>
                    <a:pt x="1161" y="85"/>
                    <a:pt x="780" y="309"/>
                  </a:cubicBezTo>
                  <a:cubicBezTo>
                    <a:pt x="210" y="641"/>
                    <a:pt x="1" y="855"/>
                    <a:pt x="1" y="855"/>
                  </a:cubicBezTo>
                  <a:lnTo>
                    <a:pt x="719" y="2187"/>
                  </a:lnTo>
                  <a:cubicBezTo>
                    <a:pt x="719" y="2187"/>
                    <a:pt x="1362" y="2025"/>
                    <a:pt x="2079" y="2025"/>
                  </a:cubicBezTo>
                  <a:cubicBezTo>
                    <a:pt x="2425" y="2025"/>
                    <a:pt x="2789" y="2063"/>
                    <a:pt x="3105" y="2175"/>
                  </a:cubicBezTo>
                  <a:cubicBezTo>
                    <a:pt x="3105" y="2175"/>
                    <a:pt x="3152" y="2188"/>
                    <a:pt x="3213" y="2188"/>
                  </a:cubicBezTo>
                  <a:cubicBezTo>
                    <a:pt x="3284" y="2188"/>
                    <a:pt x="3374" y="2170"/>
                    <a:pt x="3429" y="2093"/>
                  </a:cubicBezTo>
                  <a:lnTo>
                    <a:pt x="3741" y="826"/>
                  </a:lnTo>
                  <a:cubicBezTo>
                    <a:pt x="3741" y="826"/>
                    <a:pt x="2944" y="1"/>
                    <a:pt x="1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1"/>
            <p:cNvSpPr/>
            <p:nvPr/>
          </p:nvSpPr>
          <p:spPr>
            <a:xfrm>
              <a:off x="2046050" y="2711350"/>
              <a:ext cx="31700" cy="16950"/>
            </a:xfrm>
            <a:custGeom>
              <a:rect b="b" l="l" r="r" t="t"/>
              <a:pathLst>
                <a:path extrusionOk="0" h="678" w="1268">
                  <a:moveTo>
                    <a:pt x="53" y="0"/>
                  </a:moveTo>
                  <a:lnTo>
                    <a:pt x="53" y="0"/>
                  </a:lnTo>
                  <a:cubicBezTo>
                    <a:pt x="0" y="189"/>
                    <a:pt x="90" y="382"/>
                    <a:pt x="258" y="443"/>
                  </a:cubicBezTo>
                  <a:lnTo>
                    <a:pt x="869" y="656"/>
                  </a:lnTo>
                  <a:cubicBezTo>
                    <a:pt x="905" y="670"/>
                    <a:pt x="941" y="677"/>
                    <a:pt x="978" y="677"/>
                  </a:cubicBezTo>
                  <a:cubicBezTo>
                    <a:pt x="1089" y="677"/>
                    <a:pt x="1199" y="615"/>
                    <a:pt x="1267" y="513"/>
                  </a:cubicBezTo>
                  <a:cubicBezTo>
                    <a:pt x="988" y="312"/>
                    <a:pt x="566" y="74"/>
                    <a:pt x="53" y="0"/>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1"/>
            <p:cNvSpPr/>
            <p:nvPr/>
          </p:nvSpPr>
          <p:spPr>
            <a:xfrm>
              <a:off x="1992925" y="2710800"/>
              <a:ext cx="93525" cy="26600"/>
            </a:xfrm>
            <a:custGeom>
              <a:rect b="b" l="l" r="r" t="t"/>
              <a:pathLst>
                <a:path extrusionOk="0" h="1064" w="3741">
                  <a:moveTo>
                    <a:pt x="1874" y="1"/>
                  </a:moveTo>
                  <a:cubicBezTo>
                    <a:pt x="1532" y="1"/>
                    <a:pt x="1161" y="85"/>
                    <a:pt x="780" y="309"/>
                  </a:cubicBezTo>
                  <a:cubicBezTo>
                    <a:pt x="214" y="641"/>
                    <a:pt x="1" y="855"/>
                    <a:pt x="1" y="855"/>
                  </a:cubicBezTo>
                  <a:cubicBezTo>
                    <a:pt x="116" y="760"/>
                    <a:pt x="440" y="658"/>
                    <a:pt x="866" y="465"/>
                  </a:cubicBezTo>
                  <a:cubicBezTo>
                    <a:pt x="1192" y="313"/>
                    <a:pt x="1506" y="253"/>
                    <a:pt x="1801" y="253"/>
                  </a:cubicBezTo>
                  <a:cubicBezTo>
                    <a:pt x="2753" y="253"/>
                    <a:pt x="3492" y="882"/>
                    <a:pt x="3683" y="1064"/>
                  </a:cubicBezTo>
                  <a:lnTo>
                    <a:pt x="3741" y="826"/>
                  </a:lnTo>
                  <a:cubicBezTo>
                    <a:pt x="3741" y="826"/>
                    <a:pt x="2944" y="1"/>
                    <a:pt x="1874"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1"/>
            <p:cNvSpPr/>
            <p:nvPr/>
          </p:nvSpPr>
          <p:spPr>
            <a:xfrm>
              <a:off x="2076075" y="2718275"/>
              <a:ext cx="67375" cy="62875"/>
            </a:xfrm>
            <a:custGeom>
              <a:rect b="b" l="l" r="r" t="t"/>
              <a:pathLst>
                <a:path extrusionOk="0" h="2515" w="2695">
                  <a:moveTo>
                    <a:pt x="2390" y="1"/>
                  </a:moveTo>
                  <a:cubicBezTo>
                    <a:pt x="2283" y="1"/>
                    <a:pt x="2162" y="71"/>
                    <a:pt x="2051" y="301"/>
                  </a:cubicBezTo>
                  <a:cubicBezTo>
                    <a:pt x="1764" y="896"/>
                    <a:pt x="1678" y="1031"/>
                    <a:pt x="1678" y="1031"/>
                  </a:cubicBezTo>
                  <a:cubicBezTo>
                    <a:pt x="1296" y="625"/>
                    <a:pt x="817" y="588"/>
                    <a:pt x="595" y="498"/>
                  </a:cubicBezTo>
                  <a:cubicBezTo>
                    <a:pt x="525" y="469"/>
                    <a:pt x="473" y="458"/>
                    <a:pt x="435" y="458"/>
                  </a:cubicBezTo>
                  <a:cubicBezTo>
                    <a:pt x="352" y="458"/>
                    <a:pt x="333" y="506"/>
                    <a:pt x="333" y="506"/>
                  </a:cubicBezTo>
                  <a:cubicBezTo>
                    <a:pt x="333" y="506"/>
                    <a:pt x="9" y="1425"/>
                    <a:pt x="5" y="1687"/>
                  </a:cubicBezTo>
                  <a:cubicBezTo>
                    <a:pt x="1" y="1926"/>
                    <a:pt x="196" y="1933"/>
                    <a:pt x="220" y="1933"/>
                  </a:cubicBezTo>
                  <a:cubicBezTo>
                    <a:pt x="221" y="1933"/>
                    <a:pt x="222" y="1933"/>
                    <a:pt x="222" y="1933"/>
                  </a:cubicBezTo>
                  <a:cubicBezTo>
                    <a:pt x="271" y="1928"/>
                    <a:pt x="319" y="1926"/>
                    <a:pt x="366" y="1926"/>
                  </a:cubicBezTo>
                  <a:cubicBezTo>
                    <a:pt x="816" y="1926"/>
                    <a:pt x="1186" y="2134"/>
                    <a:pt x="1186" y="2134"/>
                  </a:cubicBezTo>
                  <a:cubicBezTo>
                    <a:pt x="1603" y="2444"/>
                    <a:pt x="1891" y="2514"/>
                    <a:pt x="2065" y="2514"/>
                  </a:cubicBezTo>
                  <a:cubicBezTo>
                    <a:pt x="2209" y="2514"/>
                    <a:pt x="2276" y="2466"/>
                    <a:pt x="2276" y="2466"/>
                  </a:cubicBezTo>
                  <a:lnTo>
                    <a:pt x="2695" y="178"/>
                  </a:lnTo>
                  <a:cubicBezTo>
                    <a:pt x="2695" y="178"/>
                    <a:pt x="2560" y="1"/>
                    <a:pt x="2390"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
            <p:cNvSpPr/>
            <p:nvPr/>
          </p:nvSpPr>
          <p:spPr>
            <a:xfrm>
              <a:off x="2083250" y="2718275"/>
              <a:ext cx="60300" cy="62075"/>
            </a:xfrm>
            <a:custGeom>
              <a:rect b="b" l="l" r="r" t="t"/>
              <a:pathLst>
                <a:path extrusionOk="0" h="2483" w="2412">
                  <a:moveTo>
                    <a:pt x="2107" y="1"/>
                  </a:moveTo>
                  <a:cubicBezTo>
                    <a:pt x="2000" y="1"/>
                    <a:pt x="1879" y="71"/>
                    <a:pt x="1768" y="301"/>
                  </a:cubicBezTo>
                  <a:cubicBezTo>
                    <a:pt x="1481" y="896"/>
                    <a:pt x="1395" y="1031"/>
                    <a:pt x="1395" y="1031"/>
                  </a:cubicBezTo>
                  <a:cubicBezTo>
                    <a:pt x="1013" y="625"/>
                    <a:pt x="534" y="588"/>
                    <a:pt x="312" y="498"/>
                  </a:cubicBezTo>
                  <a:cubicBezTo>
                    <a:pt x="242" y="469"/>
                    <a:pt x="191" y="458"/>
                    <a:pt x="152" y="458"/>
                  </a:cubicBezTo>
                  <a:cubicBezTo>
                    <a:pt x="69" y="458"/>
                    <a:pt x="50" y="506"/>
                    <a:pt x="50" y="506"/>
                  </a:cubicBezTo>
                  <a:cubicBezTo>
                    <a:pt x="50" y="506"/>
                    <a:pt x="29" y="564"/>
                    <a:pt x="1" y="650"/>
                  </a:cubicBezTo>
                  <a:cubicBezTo>
                    <a:pt x="16" y="639"/>
                    <a:pt x="42" y="627"/>
                    <a:pt x="84" y="627"/>
                  </a:cubicBezTo>
                  <a:cubicBezTo>
                    <a:pt x="123" y="627"/>
                    <a:pt x="174" y="637"/>
                    <a:pt x="242" y="666"/>
                  </a:cubicBezTo>
                  <a:cubicBezTo>
                    <a:pt x="460" y="761"/>
                    <a:pt x="1013" y="748"/>
                    <a:pt x="1391" y="1154"/>
                  </a:cubicBezTo>
                  <a:cubicBezTo>
                    <a:pt x="1391" y="1154"/>
                    <a:pt x="1403" y="1068"/>
                    <a:pt x="1690" y="474"/>
                  </a:cubicBezTo>
                  <a:cubicBezTo>
                    <a:pt x="1801" y="244"/>
                    <a:pt x="1923" y="173"/>
                    <a:pt x="2031" y="173"/>
                  </a:cubicBezTo>
                  <a:cubicBezTo>
                    <a:pt x="2202" y="173"/>
                    <a:pt x="2338" y="351"/>
                    <a:pt x="2338" y="351"/>
                  </a:cubicBezTo>
                  <a:lnTo>
                    <a:pt x="1952" y="2483"/>
                  </a:lnTo>
                  <a:cubicBezTo>
                    <a:pt x="1977" y="2471"/>
                    <a:pt x="1993" y="2462"/>
                    <a:pt x="1993" y="2462"/>
                  </a:cubicBezTo>
                  <a:lnTo>
                    <a:pt x="2412" y="178"/>
                  </a:lnTo>
                  <a:cubicBezTo>
                    <a:pt x="2412" y="178"/>
                    <a:pt x="2277" y="1"/>
                    <a:pt x="2107"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1"/>
            <p:cNvSpPr/>
            <p:nvPr/>
          </p:nvSpPr>
          <p:spPr>
            <a:xfrm>
              <a:off x="2125175" y="2721550"/>
              <a:ext cx="22375" cy="58450"/>
            </a:xfrm>
            <a:custGeom>
              <a:rect b="b" l="l" r="r" t="t"/>
              <a:pathLst>
                <a:path extrusionOk="0" h="2338" w="895">
                  <a:moveTo>
                    <a:pt x="610" y="0"/>
                  </a:moveTo>
                  <a:cubicBezTo>
                    <a:pt x="454" y="0"/>
                    <a:pt x="294" y="206"/>
                    <a:pt x="251" y="478"/>
                  </a:cubicBezTo>
                  <a:lnTo>
                    <a:pt x="46" y="1761"/>
                  </a:lnTo>
                  <a:cubicBezTo>
                    <a:pt x="1" y="2053"/>
                    <a:pt x="95" y="2311"/>
                    <a:pt x="259" y="2335"/>
                  </a:cubicBezTo>
                  <a:cubicBezTo>
                    <a:pt x="268" y="2337"/>
                    <a:pt x="276" y="2337"/>
                    <a:pt x="285" y="2337"/>
                  </a:cubicBezTo>
                  <a:cubicBezTo>
                    <a:pt x="441" y="2337"/>
                    <a:pt x="602" y="2131"/>
                    <a:pt x="644" y="1852"/>
                  </a:cubicBezTo>
                  <a:lnTo>
                    <a:pt x="849" y="576"/>
                  </a:lnTo>
                  <a:cubicBezTo>
                    <a:pt x="895" y="285"/>
                    <a:pt x="800" y="27"/>
                    <a:pt x="636" y="2"/>
                  </a:cubicBezTo>
                  <a:cubicBezTo>
                    <a:pt x="628" y="1"/>
                    <a:pt x="619" y="0"/>
                    <a:pt x="610"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1"/>
            <p:cNvSpPr/>
            <p:nvPr/>
          </p:nvSpPr>
          <p:spPr>
            <a:xfrm>
              <a:off x="2125375" y="2721400"/>
              <a:ext cx="20850" cy="57125"/>
            </a:xfrm>
            <a:custGeom>
              <a:rect b="b" l="l" r="r" t="t"/>
              <a:pathLst>
                <a:path extrusionOk="0" h="2285" w="834">
                  <a:moveTo>
                    <a:pt x="595" y="1"/>
                  </a:moveTo>
                  <a:cubicBezTo>
                    <a:pt x="441" y="1"/>
                    <a:pt x="285" y="208"/>
                    <a:pt x="243" y="480"/>
                  </a:cubicBezTo>
                  <a:lnTo>
                    <a:pt x="38" y="1763"/>
                  </a:lnTo>
                  <a:cubicBezTo>
                    <a:pt x="1" y="1989"/>
                    <a:pt x="54" y="2194"/>
                    <a:pt x="157" y="2284"/>
                  </a:cubicBezTo>
                  <a:cubicBezTo>
                    <a:pt x="128" y="2194"/>
                    <a:pt x="120" y="2075"/>
                    <a:pt x="140" y="1952"/>
                  </a:cubicBezTo>
                  <a:lnTo>
                    <a:pt x="345" y="677"/>
                  </a:lnTo>
                  <a:cubicBezTo>
                    <a:pt x="388" y="404"/>
                    <a:pt x="549" y="195"/>
                    <a:pt x="705" y="195"/>
                  </a:cubicBezTo>
                  <a:cubicBezTo>
                    <a:pt x="714" y="195"/>
                    <a:pt x="722" y="196"/>
                    <a:pt x="731" y="197"/>
                  </a:cubicBezTo>
                  <a:cubicBezTo>
                    <a:pt x="764" y="205"/>
                    <a:pt x="796" y="226"/>
                    <a:pt x="833" y="246"/>
                  </a:cubicBezTo>
                  <a:cubicBezTo>
                    <a:pt x="796" y="111"/>
                    <a:pt x="723" y="21"/>
                    <a:pt x="628" y="4"/>
                  </a:cubicBezTo>
                  <a:cubicBezTo>
                    <a:pt x="617" y="2"/>
                    <a:pt x="606" y="1"/>
                    <a:pt x="595"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
            <p:cNvSpPr/>
            <p:nvPr/>
          </p:nvSpPr>
          <p:spPr>
            <a:xfrm>
              <a:off x="1924975" y="2681725"/>
              <a:ext cx="16525" cy="16300"/>
            </a:xfrm>
            <a:custGeom>
              <a:rect b="b" l="l" r="r" t="t"/>
              <a:pathLst>
                <a:path extrusionOk="0" h="652" w="661">
                  <a:moveTo>
                    <a:pt x="514" y="0"/>
                  </a:moveTo>
                  <a:cubicBezTo>
                    <a:pt x="481" y="0"/>
                    <a:pt x="449" y="12"/>
                    <a:pt x="427" y="37"/>
                  </a:cubicBezTo>
                  <a:lnTo>
                    <a:pt x="45" y="431"/>
                  </a:lnTo>
                  <a:cubicBezTo>
                    <a:pt x="0" y="484"/>
                    <a:pt x="0" y="562"/>
                    <a:pt x="58" y="611"/>
                  </a:cubicBezTo>
                  <a:cubicBezTo>
                    <a:pt x="82" y="638"/>
                    <a:pt x="115" y="651"/>
                    <a:pt x="148" y="651"/>
                  </a:cubicBezTo>
                  <a:cubicBezTo>
                    <a:pt x="181" y="651"/>
                    <a:pt x="214" y="638"/>
                    <a:pt x="238" y="611"/>
                  </a:cubicBezTo>
                  <a:lnTo>
                    <a:pt x="615" y="217"/>
                  </a:lnTo>
                  <a:cubicBezTo>
                    <a:pt x="661" y="164"/>
                    <a:pt x="661" y="90"/>
                    <a:pt x="607" y="37"/>
                  </a:cubicBezTo>
                  <a:cubicBezTo>
                    <a:pt x="581" y="12"/>
                    <a:pt x="547" y="0"/>
                    <a:pt x="514" y="0"/>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
            <p:cNvSpPr/>
            <p:nvPr/>
          </p:nvSpPr>
          <p:spPr>
            <a:xfrm>
              <a:off x="1925075" y="2681525"/>
              <a:ext cx="16125" cy="14875"/>
            </a:xfrm>
            <a:custGeom>
              <a:rect b="b" l="l" r="r" t="t"/>
              <a:pathLst>
                <a:path extrusionOk="0" h="595" w="645">
                  <a:moveTo>
                    <a:pt x="510" y="1"/>
                  </a:moveTo>
                  <a:cubicBezTo>
                    <a:pt x="477" y="1"/>
                    <a:pt x="445" y="14"/>
                    <a:pt x="423" y="41"/>
                  </a:cubicBezTo>
                  <a:lnTo>
                    <a:pt x="41" y="435"/>
                  </a:lnTo>
                  <a:cubicBezTo>
                    <a:pt x="0" y="480"/>
                    <a:pt x="0" y="541"/>
                    <a:pt x="33" y="595"/>
                  </a:cubicBezTo>
                  <a:cubicBezTo>
                    <a:pt x="33" y="570"/>
                    <a:pt x="41" y="537"/>
                    <a:pt x="62" y="517"/>
                  </a:cubicBezTo>
                  <a:lnTo>
                    <a:pt x="443" y="123"/>
                  </a:lnTo>
                  <a:cubicBezTo>
                    <a:pt x="466" y="96"/>
                    <a:pt x="498" y="83"/>
                    <a:pt x="530" y="83"/>
                  </a:cubicBezTo>
                  <a:cubicBezTo>
                    <a:pt x="563" y="83"/>
                    <a:pt x="597" y="96"/>
                    <a:pt x="624" y="123"/>
                  </a:cubicBezTo>
                  <a:lnTo>
                    <a:pt x="644" y="143"/>
                  </a:lnTo>
                  <a:cubicBezTo>
                    <a:pt x="644" y="107"/>
                    <a:pt x="632" y="66"/>
                    <a:pt x="603" y="41"/>
                  </a:cubicBezTo>
                  <a:cubicBezTo>
                    <a:pt x="577" y="14"/>
                    <a:pt x="543" y="1"/>
                    <a:pt x="510"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
            <p:cNvSpPr/>
            <p:nvPr/>
          </p:nvSpPr>
          <p:spPr>
            <a:xfrm>
              <a:off x="1960850" y="2687550"/>
              <a:ext cx="10375" cy="6825"/>
            </a:xfrm>
            <a:custGeom>
              <a:rect b="b" l="l" r="r" t="t"/>
              <a:pathLst>
                <a:path extrusionOk="0" h="273" w="415">
                  <a:moveTo>
                    <a:pt x="13" y="1"/>
                  </a:moveTo>
                  <a:lnTo>
                    <a:pt x="13" y="46"/>
                  </a:lnTo>
                  <a:cubicBezTo>
                    <a:pt x="1" y="157"/>
                    <a:pt x="78" y="255"/>
                    <a:pt x="189" y="272"/>
                  </a:cubicBezTo>
                  <a:cubicBezTo>
                    <a:pt x="195" y="272"/>
                    <a:pt x="201" y="272"/>
                    <a:pt x="206" y="272"/>
                  </a:cubicBezTo>
                  <a:cubicBezTo>
                    <a:pt x="313" y="272"/>
                    <a:pt x="399" y="200"/>
                    <a:pt x="415" y="91"/>
                  </a:cubicBezTo>
                  <a:lnTo>
                    <a:pt x="415" y="13"/>
                  </a:lnTo>
                  <a:lnTo>
                    <a:pt x="13" y="1"/>
                  </a:lnTo>
                  <a:close/>
                </a:path>
              </a:pathLst>
            </a:custGeom>
            <a:solidFill>
              <a:srgbClr val="61AB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1"/>
            <p:cNvSpPr/>
            <p:nvPr/>
          </p:nvSpPr>
          <p:spPr>
            <a:xfrm>
              <a:off x="1960850" y="2683425"/>
              <a:ext cx="10675" cy="9025"/>
            </a:xfrm>
            <a:custGeom>
              <a:rect b="b" l="l" r="r" t="t"/>
              <a:pathLst>
                <a:path extrusionOk="0" h="361" w="427">
                  <a:moveTo>
                    <a:pt x="206" y="1"/>
                  </a:moveTo>
                  <a:cubicBezTo>
                    <a:pt x="105" y="1"/>
                    <a:pt x="20" y="70"/>
                    <a:pt x="13" y="158"/>
                  </a:cubicBezTo>
                  <a:cubicBezTo>
                    <a:pt x="1" y="256"/>
                    <a:pt x="83" y="350"/>
                    <a:pt x="193" y="359"/>
                  </a:cubicBezTo>
                  <a:cubicBezTo>
                    <a:pt x="202" y="360"/>
                    <a:pt x="211" y="360"/>
                    <a:pt x="219" y="360"/>
                  </a:cubicBezTo>
                  <a:cubicBezTo>
                    <a:pt x="323" y="360"/>
                    <a:pt x="407" y="293"/>
                    <a:pt x="415" y="199"/>
                  </a:cubicBezTo>
                  <a:cubicBezTo>
                    <a:pt x="427" y="104"/>
                    <a:pt x="345" y="10"/>
                    <a:pt x="230" y="2"/>
                  </a:cubicBezTo>
                  <a:cubicBezTo>
                    <a:pt x="222" y="1"/>
                    <a:pt x="214" y="1"/>
                    <a:pt x="206"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1"/>
            <p:cNvSpPr/>
            <p:nvPr/>
          </p:nvSpPr>
          <p:spPr>
            <a:xfrm>
              <a:off x="1975725" y="2700475"/>
              <a:ext cx="8225" cy="5400"/>
            </a:xfrm>
            <a:custGeom>
              <a:rect b="b" l="l" r="r" t="t"/>
              <a:pathLst>
                <a:path extrusionOk="0" h="216" w="329">
                  <a:moveTo>
                    <a:pt x="12" y="1"/>
                  </a:moveTo>
                  <a:lnTo>
                    <a:pt x="12" y="42"/>
                  </a:lnTo>
                  <a:cubicBezTo>
                    <a:pt x="0" y="128"/>
                    <a:pt x="66" y="206"/>
                    <a:pt x="156" y="214"/>
                  </a:cubicBezTo>
                  <a:cubicBezTo>
                    <a:pt x="163" y="215"/>
                    <a:pt x="170" y="215"/>
                    <a:pt x="177" y="215"/>
                  </a:cubicBezTo>
                  <a:cubicBezTo>
                    <a:pt x="254" y="215"/>
                    <a:pt x="321" y="153"/>
                    <a:pt x="328" y="70"/>
                  </a:cubicBezTo>
                  <a:lnTo>
                    <a:pt x="328" y="9"/>
                  </a:lnTo>
                  <a:lnTo>
                    <a:pt x="12" y="1"/>
                  </a:lnTo>
                  <a:close/>
                </a:path>
              </a:pathLst>
            </a:custGeom>
            <a:solidFill>
              <a:srgbClr val="9A0D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
            <p:cNvSpPr/>
            <p:nvPr/>
          </p:nvSpPr>
          <p:spPr>
            <a:xfrm>
              <a:off x="1975725" y="2697400"/>
              <a:ext cx="8525" cy="7125"/>
            </a:xfrm>
            <a:custGeom>
              <a:rect b="b" l="l" r="r" t="t"/>
              <a:pathLst>
                <a:path extrusionOk="0" h="285" w="341">
                  <a:moveTo>
                    <a:pt x="175" y="0"/>
                  </a:moveTo>
                  <a:cubicBezTo>
                    <a:pt x="93" y="0"/>
                    <a:pt x="20" y="49"/>
                    <a:pt x="12" y="124"/>
                  </a:cubicBezTo>
                  <a:cubicBezTo>
                    <a:pt x="0" y="201"/>
                    <a:pt x="66" y="271"/>
                    <a:pt x="156" y="283"/>
                  </a:cubicBezTo>
                  <a:cubicBezTo>
                    <a:pt x="161" y="284"/>
                    <a:pt x="167" y="284"/>
                    <a:pt x="172" y="284"/>
                  </a:cubicBezTo>
                  <a:cubicBezTo>
                    <a:pt x="252" y="284"/>
                    <a:pt x="320" y="230"/>
                    <a:pt x="328" y="160"/>
                  </a:cubicBezTo>
                  <a:cubicBezTo>
                    <a:pt x="340" y="83"/>
                    <a:pt x="271" y="9"/>
                    <a:pt x="185" y="1"/>
                  </a:cubicBezTo>
                  <a:cubicBezTo>
                    <a:pt x="181" y="0"/>
                    <a:pt x="178" y="0"/>
                    <a:pt x="175" y="0"/>
                  </a:cubicBezTo>
                  <a:close/>
                </a:path>
              </a:pathLst>
            </a:custGeom>
            <a:solidFill>
              <a:srgbClr val="B00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
            <p:cNvSpPr/>
            <p:nvPr/>
          </p:nvSpPr>
          <p:spPr>
            <a:xfrm>
              <a:off x="1991500" y="2693925"/>
              <a:ext cx="8225" cy="5475"/>
            </a:xfrm>
            <a:custGeom>
              <a:rect b="b" l="l" r="r" t="t"/>
              <a:pathLst>
                <a:path extrusionOk="0" h="219" w="329">
                  <a:moveTo>
                    <a:pt x="9" y="0"/>
                  </a:moveTo>
                  <a:lnTo>
                    <a:pt x="9" y="41"/>
                  </a:lnTo>
                  <a:cubicBezTo>
                    <a:pt x="1" y="127"/>
                    <a:pt x="66" y="205"/>
                    <a:pt x="152" y="217"/>
                  </a:cubicBezTo>
                  <a:cubicBezTo>
                    <a:pt x="157" y="218"/>
                    <a:pt x="162" y="218"/>
                    <a:pt x="167" y="218"/>
                  </a:cubicBezTo>
                  <a:cubicBezTo>
                    <a:pt x="251" y="218"/>
                    <a:pt x="317" y="155"/>
                    <a:pt x="329" y="74"/>
                  </a:cubicBezTo>
                  <a:lnTo>
                    <a:pt x="329" y="12"/>
                  </a:lnTo>
                  <a:lnTo>
                    <a:pt x="9" y="0"/>
                  </a:lnTo>
                  <a:close/>
                </a:path>
              </a:pathLst>
            </a:custGeom>
            <a:solidFill>
              <a:srgbClr val="9A0D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
            <p:cNvSpPr/>
            <p:nvPr/>
          </p:nvSpPr>
          <p:spPr>
            <a:xfrm>
              <a:off x="1991500" y="2690825"/>
              <a:ext cx="8425" cy="7125"/>
            </a:xfrm>
            <a:custGeom>
              <a:rect b="b" l="l" r="r" t="t"/>
              <a:pathLst>
                <a:path extrusionOk="0" h="285" w="337">
                  <a:moveTo>
                    <a:pt x="168" y="0"/>
                  </a:moveTo>
                  <a:cubicBezTo>
                    <a:pt x="89" y="0"/>
                    <a:pt x="20" y="52"/>
                    <a:pt x="9" y="124"/>
                  </a:cubicBezTo>
                  <a:cubicBezTo>
                    <a:pt x="1" y="202"/>
                    <a:pt x="66" y="272"/>
                    <a:pt x="152" y="284"/>
                  </a:cubicBezTo>
                  <a:cubicBezTo>
                    <a:pt x="158" y="285"/>
                    <a:pt x="164" y="285"/>
                    <a:pt x="169" y="285"/>
                  </a:cubicBezTo>
                  <a:cubicBezTo>
                    <a:pt x="252" y="285"/>
                    <a:pt x="317" y="230"/>
                    <a:pt x="329" y="161"/>
                  </a:cubicBezTo>
                  <a:cubicBezTo>
                    <a:pt x="337" y="83"/>
                    <a:pt x="271" y="9"/>
                    <a:pt x="185" y="1"/>
                  </a:cubicBezTo>
                  <a:cubicBezTo>
                    <a:pt x="179" y="1"/>
                    <a:pt x="173" y="0"/>
                    <a:pt x="168" y="0"/>
                  </a:cubicBezTo>
                  <a:close/>
                </a:path>
              </a:pathLst>
            </a:custGeom>
            <a:solidFill>
              <a:srgbClr val="B00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
            <p:cNvSpPr/>
            <p:nvPr/>
          </p:nvSpPr>
          <p:spPr>
            <a:xfrm>
              <a:off x="1985050" y="2677825"/>
              <a:ext cx="10475" cy="6800"/>
            </a:xfrm>
            <a:custGeom>
              <a:rect b="b" l="l" r="r" t="t"/>
              <a:pathLst>
                <a:path extrusionOk="0" h="272" w="419">
                  <a:moveTo>
                    <a:pt x="13" y="0"/>
                  </a:moveTo>
                  <a:lnTo>
                    <a:pt x="13" y="45"/>
                  </a:lnTo>
                  <a:cubicBezTo>
                    <a:pt x="0" y="156"/>
                    <a:pt x="82" y="255"/>
                    <a:pt x="193" y="271"/>
                  </a:cubicBezTo>
                  <a:cubicBezTo>
                    <a:pt x="198" y="271"/>
                    <a:pt x="203" y="272"/>
                    <a:pt x="208" y="272"/>
                  </a:cubicBezTo>
                  <a:cubicBezTo>
                    <a:pt x="313" y="272"/>
                    <a:pt x="403" y="192"/>
                    <a:pt x="419" y="91"/>
                  </a:cubicBezTo>
                  <a:lnTo>
                    <a:pt x="419" y="13"/>
                  </a:lnTo>
                  <a:lnTo>
                    <a:pt x="13" y="0"/>
                  </a:lnTo>
                  <a:close/>
                </a:path>
              </a:pathLst>
            </a:custGeom>
            <a:solidFill>
              <a:srgbClr val="61AB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
            <p:cNvSpPr/>
            <p:nvPr/>
          </p:nvSpPr>
          <p:spPr>
            <a:xfrm>
              <a:off x="1985050" y="2673675"/>
              <a:ext cx="10675" cy="9025"/>
            </a:xfrm>
            <a:custGeom>
              <a:rect b="b" l="l" r="r" t="t"/>
              <a:pathLst>
                <a:path extrusionOk="0" h="361" w="427">
                  <a:moveTo>
                    <a:pt x="207" y="1"/>
                  </a:moveTo>
                  <a:cubicBezTo>
                    <a:pt x="104" y="1"/>
                    <a:pt x="20" y="64"/>
                    <a:pt x="13" y="158"/>
                  </a:cubicBezTo>
                  <a:cubicBezTo>
                    <a:pt x="0" y="257"/>
                    <a:pt x="82" y="351"/>
                    <a:pt x="197" y="359"/>
                  </a:cubicBezTo>
                  <a:cubicBezTo>
                    <a:pt x="206" y="360"/>
                    <a:pt x="214" y="360"/>
                    <a:pt x="222" y="360"/>
                  </a:cubicBezTo>
                  <a:cubicBezTo>
                    <a:pt x="322" y="360"/>
                    <a:pt x="407" y="294"/>
                    <a:pt x="419" y="199"/>
                  </a:cubicBezTo>
                  <a:cubicBezTo>
                    <a:pt x="427" y="105"/>
                    <a:pt x="345" y="11"/>
                    <a:pt x="234" y="2"/>
                  </a:cubicBezTo>
                  <a:cubicBezTo>
                    <a:pt x="225" y="1"/>
                    <a:pt x="216"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
            <p:cNvSpPr/>
            <p:nvPr/>
          </p:nvSpPr>
          <p:spPr>
            <a:xfrm>
              <a:off x="1973450" y="2682425"/>
              <a:ext cx="10400" cy="6825"/>
            </a:xfrm>
            <a:custGeom>
              <a:rect b="b" l="l" r="r" t="t"/>
              <a:pathLst>
                <a:path extrusionOk="0" h="273" w="416">
                  <a:moveTo>
                    <a:pt x="9" y="1"/>
                  </a:moveTo>
                  <a:lnTo>
                    <a:pt x="9" y="46"/>
                  </a:lnTo>
                  <a:cubicBezTo>
                    <a:pt x="1" y="157"/>
                    <a:pt x="75" y="255"/>
                    <a:pt x="190" y="272"/>
                  </a:cubicBezTo>
                  <a:cubicBezTo>
                    <a:pt x="195" y="272"/>
                    <a:pt x="201" y="272"/>
                    <a:pt x="206" y="272"/>
                  </a:cubicBezTo>
                  <a:cubicBezTo>
                    <a:pt x="310" y="272"/>
                    <a:pt x="399" y="200"/>
                    <a:pt x="415" y="91"/>
                  </a:cubicBezTo>
                  <a:lnTo>
                    <a:pt x="415" y="13"/>
                  </a:lnTo>
                  <a:lnTo>
                    <a:pt x="9" y="1"/>
                  </a:lnTo>
                  <a:close/>
                </a:path>
              </a:pathLst>
            </a:custGeom>
            <a:solidFill>
              <a:srgbClr val="61AB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
            <p:cNvSpPr/>
            <p:nvPr/>
          </p:nvSpPr>
          <p:spPr>
            <a:xfrm>
              <a:off x="1973450" y="2678300"/>
              <a:ext cx="10600" cy="9000"/>
            </a:xfrm>
            <a:custGeom>
              <a:rect b="b" l="l" r="r" t="t"/>
              <a:pathLst>
                <a:path extrusionOk="0" h="360" w="424">
                  <a:moveTo>
                    <a:pt x="207" y="1"/>
                  </a:moveTo>
                  <a:cubicBezTo>
                    <a:pt x="109" y="1"/>
                    <a:pt x="20" y="70"/>
                    <a:pt x="9" y="158"/>
                  </a:cubicBezTo>
                  <a:cubicBezTo>
                    <a:pt x="1" y="256"/>
                    <a:pt x="83" y="350"/>
                    <a:pt x="194" y="359"/>
                  </a:cubicBezTo>
                  <a:cubicBezTo>
                    <a:pt x="202" y="360"/>
                    <a:pt x="211" y="360"/>
                    <a:pt x="220" y="360"/>
                  </a:cubicBezTo>
                  <a:cubicBezTo>
                    <a:pt x="322" y="360"/>
                    <a:pt x="404" y="293"/>
                    <a:pt x="415" y="199"/>
                  </a:cubicBezTo>
                  <a:cubicBezTo>
                    <a:pt x="423" y="104"/>
                    <a:pt x="341" y="10"/>
                    <a:pt x="231" y="2"/>
                  </a:cubicBezTo>
                  <a:cubicBezTo>
                    <a:pt x="223" y="1"/>
                    <a:pt x="215" y="1"/>
                    <a:pt x="207" y="1"/>
                  </a:cubicBezTo>
                  <a:close/>
                </a:path>
              </a:pathLst>
            </a:custGeom>
            <a:solidFill>
              <a:srgbClr val="67B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
            <p:cNvSpPr/>
            <p:nvPr/>
          </p:nvSpPr>
          <p:spPr>
            <a:xfrm>
              <a:off x="1874325" y="2577875"/>
              <a:ext cx="7725" cy="7700"/>
            </a:xfrm>
            <a:custGeom>
              <a:rect b="b" l="l" r="r" t="t"/>
              <a:pathLst>
                <a:path extrusionOk="0" h="308" w="309">
                  <a:moveTo>
                    <a:pt x="156" y="0"/>
                  </a:moveTo>
                  <a:cubicBezTo>
                    <a:pt x="70" y="0"/>
                    <a:pt x="1" y="70"/>
                    <a:pt x="1" y="152"/>
                  </a:cubicBezTo>
                  <a:cubicBezTo>
                    <a:pt x="1" y="238"/>
                    <a:pt x="74" y="308"/>
                    <a:pt x="156" y="308"/>
                  </a:cubicBezTo>
                  <a:cubicBezTo>
                    <a:pt x="243" y="308"/>
                    <a:pt x="308" y="234"/>
                    <a:pt x="308" y="152"/>
                  </a:cubicBezTo>
                  <a:cubicBezTo>
                    <a:pt x="308" y="70"/>
                    <a:pt x="243" y="4"/>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Google Shape;2618;p30"/>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Argumentos</a:t>
            </a:r>
            <a:endParaRPr>
              <a:solidFill>
                <a:srgbClr val="753E93"/>
              </a:solidFill>
            </a:endParaRPr>
          </a:p>
          <a:p>
            <a:pPr indent="0" lvl="0" marL="0" rtl="0" algn="ctr">
              <a:spcBef>
                <a:spcPts val="0"/>
              </a:spcBef>
              <a:spcAft>
                <a:spcPts val="0"/>
              </a:spcAft>
              <a:buNone/>
            </a:pPr>
            <a:r>
              <a:rPr lang="es">
                <a:solidFill>
                  <a:srgbClr val="753E93"/>
                </a:solidFill>
              </a:rPr>
              <a:t>Échale sabor</a:t>
            </a:r>
            <a:endParaRPr>
              <a:solidFill>
                <a:srgbClr val="753E93"/>
              </a:solidFill>
            </a:endParaRPr>
          </a:p>
        </p:txBody>
      </p:sp>
      <p:sp>
        <p:nvSpPr>
          <p:cNvPr id="2619" name="Google Shape;2619;p30"/>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03</a:t>
            </a:r>
            <a:endParaRPr/>
          </a:p>
        </p:txBody>
      </p:sp>
      <p:pic>
        <p:nvPicPr>
          <p:cNvPr id="2620" name="Google Shape;2620;p30"/>
          <p:cNvPicPr preferRelativeResize="0"/>
          <p:nvPr/>
        </p:nvPicPr>
        <p:blipFill>
          <a:blip r:embed="rId3">
            <a:alphaModFix/>
          </a:blip>
          <a:stretch>
            <a:fillRect/>
          </a:stretch>
        </p:blipFill>
        <p:spPr>
          <a:xfrm>
            <a:off x="5347375" y="894700"/>
            <a:ext cx="3037149" cy="3037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4" name="Shape 2624"/>
        <p:cNvGrpSpPr/>
        <p:nvPr/>
      </p:nvGrpSpPr>
      <p:grpSpPr>
        <a:xfrm>
          <a:off x="0" y="0"/>
          <a:ext cx="0" cy="0"/>
          <a:chOff x="0" y="0"/>
          <a:chExt cx="0" cy="0"/>
        </a:xfrm>
      </p:grpSpPr>
      <p:sp>
        <p:nvSpPr>
          <p:cNvPr id="2625" name="Google Shape;2625;p31"/>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Argumentos o parámetros</a:t>
            </a:r>
            <a:endParaRPr/>
          </a:p>
        </p:txBody>
      </p:sp>
      <p:sp>
        <p:nvSpPr>
          <p:cNvPr id="2626" name="Google Shape;2626;p31"/>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627" name="Google Shape;2627;p31"/>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628" name="Google Shape;2628;p31"/>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
        <p:nvSpPr>
          <p:cNvPr id="2629" name="Google Shape;2629;p31"/>
          <p:cNvSpPr/>
          <p:nvPr/>
        </p:nvSpPr>
        <p:spPr>
          <a:xfrm>
            <a:off x="484100" y="1742750"/>
            <a:ext cx="8391000" cy="340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s" sz="1900">
                <a:solidFill>
                  <a:schemeClr val="lt1"/>
                </a:solidFill>
              </a:rPr>
              <a:t>Son aquellos datos necesarios con los que trabajará la función.</a:t>
            </a:r>
            <a:endParaRPr/>
          </a:p>
        </p:txBody>
      </p:sp>
      <p:sp>
        <p:nvSpPr>
          <p:cNvPr id="2630" name="Google Shape;2630;p31"/>
          <p:cNvSpPr txBox="1"/>
          <p:nvPr/>
        </p:nvSpPr>
        <p:spPr>
          <a:xfrm>
            <a:off x="3179600" y="819150"/>
            <a:ext cx="5851200" cy="11727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s" sz="2200">
                <a:solidFill>
                  <a:srgbClr val="753E93"/>
                </a:solidFill>
                <a:latin typeface="Trebuchet MS"/>
                <a:ea typeface="Trebuchet MS"/>
                <a:cs typeface="Trebuchet MS"/>
                <a:sym typeface="Trebuchet MS"/>
              </a:rPr>
              <a:t>Son aquellos datos necesarios con los que trabajará nuestra función.</a:t>
            </a:r>
            <a:endParaRPr sz="1700">
              <a:solidFill>
                <a:srgbClr val="753E93"/>
              </a:solidFill>
              <a:latin typeface="Trebuchet MS"/>
              <a:ea typeface="Trebuchet MS"/>
              <a:cs typeface="Trebuchet MS"/>
              <a:sym typeface="Trebuchet MS"/>
            </a:endParaRPr>
          </a:p>
        </p:txBody>
      </p:sp>
      <p:sp>
        <p:nvSpPr>
          <p:cNvPr id="2631" name="Google Shape;2631;p31"/>
          <p:cNvSpPr txBox="1"/>
          <p:nvPr/>
        </p:nvSpPr>
        <p:spPr>
          <a:xfrm>
            <a:off x="1208550" y="1742750"/>
            <a:ext cx="6091200" cy="1857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550">
                <a:solidFill>
                  <a:srgbClr val="0000FF"/>
                </a:solidFill>
                <a:highlight>
                  <a:srgbClr val="FFFFFE"/>
                </a:highlight>
                <a:latin typeface="Courier New"/>
                <a:ea typeface="Courier New"/>
                <a:cs typeface="Courier New"/>
                <a:sym typeface="Courier New"/>
              </a:rPr>
              <a:t>def</a:t>
            </a:r>
            <a:r>
              <a:rPr lang="es" sz="1550">
                <a:solidFill>
                  <a:schemeClr val="dk1"/>
                </a:solidFill>
                <a:highlight>
                  <a:srgbClr val="FFFFFE"/>
                </a:highlight>
                <a:latin typeface="Courier New"/>
                <a:ea typeface="Courier New"/>
                <a:cs typeface="Courier New"/>
                <a:sym typeface="Courier New"/>
              </a:rPr>
              <a:t> </a:t>
            </a:r>
            <a:r>
              <a:rPr lang="es" sz="1550">
                <a:solidFill>
                  <a:srgbClr val="795E26"/>
                </a:solidFill>
                <a:highlight>
                  <a:srgbClr val="FFFFFE"/>
                </a:highlight>
                <a:latin typeface="Courier New"/>
                <a:ea typeface="Courier New"/>
                <a:cs typeface="Courier New"/>
                <a:sym typeface="Courier New"/>
              </a:rPr>
              <a:t>puppy</a:t>
            </a:r>
            <a:r>
              <a:rPr lang="es" sz="1550">
                <a:solidFill>
                  <a:schemeClr val="dk1"/>
                </a:solidFill>
                <a:highlight>
                  <a:srgbClr val="FFFFFE"/>
                </a:highlight>
                <a:latin typeface="Courier New"/>
                <a:ea typeface="Courier New"/>
                <a:cs typeface="Courier New"/>
                <a:sym typeface="Courier New"/>
              </a:rPr>
              <a:t>(</a:t>
            </a:r>
            <a:r>
              <a:rPr lang="es" sz="1550">
                <a:solidFill>
                  <a:srgbClr val="001080"/>
                </a:solidFill>
                <a:highlight>
                  <a:srgbClr val="FFFFFE"/>
                </a:highlight>
                <a:latin typeface="Courier New"/>
                <a:ea typeface="Courier New"/>
                <a:cs typeface="Courier New"/>
                <a:sym typeface="Courier New"/>
              </a:rPr>
              <a:t>animo</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 sz="1550">
                <a:solidFill>
                  <a:srgbClr val="AF00DB"/>
                </a:solidFill>
                <a:highlight>
                  <a:srgbClr val="FFFFFE"/>
                </a:highlight>
                <a:latin typeface="Courier New"/>
                <a:ea typeface="Courier New"/>
                <a:cs typeface="Courier New"/>
                <a:sym typeface="Courier New"/>
              </a:rPr>
              <a:t>if</a:t>
            </a:r>
            <a:r>
              <a:rPr lang="es" sz="1550">
                <a:solidFill>
                  <a:schemeClr val="dk1"/>
                </a:solidFill>
                <a:highlight>
                  <a:srgbClr val="FFFFFE"/>
                </a:highlight>
                <a:latin typeface="Courier New"/>
                <a:ea typeface="Courier New"/>
                <a:cs typeface="Courier New"/>
                <a:sym typeface="Courier New"/>
              </a:rPr>
              <a:t> animo == </a:t>
            </a:r>
            <a:r>
              <a:rPr lang="es" sz="1550">
                <a:solidFill>
                  <a:srgbClr val="A31515"/>
                </a:solidFill>
                <a:highlight>
                  <a:srgbClr val="FFFFFE"/>
                </a:highlight>
                <a:latin typeface="Courier New"/>
                <a:ea typeface="Courier New"/>
                <a:cs typeface="Courier New"/>
                <a:sym typeface="Courier New"/>
              </a:rPr>
              <a:t>"tristón"</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457200" lvl="0" marL="457200" rtl="0" algn="l">
              <a:lnSpc>
                <a:spcPct val="135714"/>
              </a:lnSpc>
              <a:spcBef>
                <a:spcPts val="0"/>
              </a:spcBef>
              <a:spcAft>
                <a:spcPts val="0"/>
              </a:spcAft>
              <a:buNone/>
            </a:pPr>
            <a:r>
              <a:rPr lang="es" sz="1550">
                <a:solidFill>
                  <a:srgbClr val="795E26"/>
                </a:solidFill>
                <a:highlight>
                  <a:srgbClr val="FFFFFE"/>
                </a:highlight>
                <a:latin typeface="Courier New"/>
                <a:ea typeface="Courier New"/>
                <a:cs typeface="Courier New"/>
                <a:sym typeface="Courier New"/>
              </a:rPr>
              <a:t>print</a:t>
            </a:r>
            <a:r>
              <a:rPr lang="es" sz="1550">
                <a:solidFill>
                  <a:schemeClr val="dk1"/>
                </a:solidFill>
                <a:highlight>
                  <a:srgbClr val="FFFFFE"/>
                </a:highlight>
                <a:latin typeface="Courier New"/>
                <a:ea typeface="Courier New"/>
                <a:cs typeface="Courier New"/>
                <a:sym typeface="Courier New"/>
              </a:rPr>
              <a:t>(</a:t>
            </a:r>
            <a:r>
              <a:rPr lang="es" sz="1550">
                <a:solidFill>
                  <a:srgbClr val="A31515"/>
                </a:solidFill>
                <a:highlight>
                  <a:srgbClr val="FFFFFE"/>
                </a:highlight>
                <a:latin typeface="Courier New"/>
                <a:ea typeface="Courier New"/>
                <a:cs typeface="Courier New"/>
                <a:sym typeface="Courier New"/>
              </a:rPr>
              <a:t>"¡Puppy!"</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chemeClr val="dk1"/>
                </a:solidFill>
                <a:highlight>
                  <a:srgbClr val="FFFFFE"/>
                </a:highlight>
                <a:latin typeface="Courier New"/>
                <a:ea typeface="Courier New"/>
                <a:cs typeface="Courier New"/>
                <a:sym typeface="Courier New"/>
              </a:rPr>
              <a:t>  	</a:t>
            </a:r>
            <a:r>
              <a:rPr lang="es" sz="1550">
                <a:solidFill>
                  <a:srgbClr val="AF00DB"/>
                </a:solidFill>
                <a:highlight>
                  <a:srgbClr val="FFFFFE"/>
                </a:highlight>
                <a:latin typeface="Courier New"/>
                <a:ea typeface="Courier New"/>
                <a:cs typeface="Courier New"/>
                <a:sym typeface="Courier New"/>
              </a:rPr>
              <a:t>else</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chemeClr val="dk1"/>
                </a:solidFill>
                <a:highlight>
                  <a:srgbClr val="FFFFFE"/>
                </a:highlight>
                <a:latin typeface="Courier New"/>
                <a:ea typeface="Courier New"/>
                <a:cs typeface="Courier New"/>
                <a:sym typeface="Courier New"/>
              </a:rPr>
              <a:t>    	</a:t>
            </a:r>
            <a:r>
              <a:rPr lang="es" sz="1550">
                <a:solidFill>
                  <a:srgbClr val="795E26"/>
                </a:solidFill>
                <a:highlight>
                  <a:srgbClr val="FFFFFE"/>
                </a:highlight>
                <a:latin typeface="Courier New"/>
                <a:ea typeface="Courier New"/>
                <a:cs typeface="Courier New"/>
                <a:sym typeface="Courier New"/>
              </a:rPr>
              <a:t>print</a:t>
            </a:r>
            <a:r>
              <a:rPr lang="es" sz="1550">
                <a:solidFill>
                  <a:schemeClr val="dk1"/>
                </a:solidFill>
                <a:highlight>
                  <a:srgbClr val="FFFFFE"/>
                </a:highlight>
                <a:latin typeface="Courier New"/>
                <a:ea typeface="Courier New"/>
                <a:cs typeface="Courier New"/>
                <a:sym typeface="Courier New"/>
              </a:rPr>
              <a:t>(</a:t>
            </a:r>
            <a:r>
              <a:rPr lang="es" sz="1550">
                <a:solidFill>
                  <a:srgbClr val="A31515"/>
                </a:solidFill>
                <a:highlight>
                  <a:srgbClr val="FFFFFE"/>
                </a:highlight>
                <a:latin typeface="Courier New"/>
                <a:ea typeface="Courier New"/>
                <a:cs typeface="Courier New"/>
                <a:sym typeface="Courier New"/>
              </a:rPr>
              <a:t>"Si tú estás bien, yo estoy mejor."</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p:txBody>
      </p:sp>
      <p:sp>
        <p:nvSpPr>
          <p:cNvPr id="2632" name="Google Shape;2632;p31"/>
          <p:cNvSpPr txBox="1"/>
          <p:nvPr/>
        </p:nvSpPr>
        <p:spPr>
          <a:xfrm>
            <a:off x="555800" y="3781375"/>
            <a:ext cx="44949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puppy(</a:t>
            </a:r>
            <a:r>
              <a:rPr lang="es" sz="1750">
                <a:solidFill>
                  <a:srgbClr val="A31515"/>
                </a:solidFill>
                <a:highlight>
                  <a:srgbClr val="FFFFFE"/>
                </a:highlight>
                <a:latin typeface="Courier New"/>
                <a:ea typeface="Courier New"/>
                <a:cs typeface="Courier New"/>
                <a:sym typeface="Courier New"/>
              </a:rPr>
              <a:t>"</a:t>
            </a:r>
            <a:r>
              <a:rPr lang="es" sz="1650">
                <a:solidFill>
                  <a:srgbClr val="A31515"/>
                </a:solidFill>
                <a:highlight>
                  <a:srgbClr val="FFFFFE"/>
                </a:highlight>
                <a:latin typeface="Courier New"/>
                <a:ea typeface="Courier New"/>
                <a:cs typeface="Courier New"/>
                <a:sym typeface="Courier New"/>
              </a:rPr>
              <a:t>tristón</a:t>
            </a:r>
            <a:r>
              <a:rPr lang="es" sz="1750">
                <a:solidFill>
                  <a:srgbClr val="A31515"/>
                </a:solidFill>
                <a:highlight>
                  <a:srgbClr val="FFFFFE"/>
                </a:highlight>
                <a:latin typeface="Courier New"/>
                <a:ea typeface="Courier New"/>
                <a:cs typeface="Courier New"/>
                <a:sym typeface="Courier New"/>
              </a:rPr>
              <a:t>"</a:t>
            </a:r>
            <a:r>
              <a:rPr lang="es" sz="1750">
                <a:solidFill>
                  <a:schemeClr val="dk1"/>
                </a:solidFill>
                <a:highlight>
                  <a:srgbClr val="FFFFFE"/>
                </a:highlight>
                <a:latin typeface="Courier New"/>
                <a:ea typeface="Courier New"/>
                <a:cs typeface="Courier New"/>
                <a:sym typeface="Courier New"/>
              </a:rPr>
              <a:t>)</a:t>
            </a:r>
            <a:endParaRPr sz="1750">
              <a:solidFill>
                <a:schemeClr val="dk1"/>
              </a:solidFill>
              <a:highlight>
                <a:srgbClr val="FFFFFE"/>
              </a:highlight>
              <a:latin typeface="Courier New"/>
              <a:ea typeface="Courier New"/>
              <a:cs typeface="Courier New"/>
              <a:sym typeface="Courier New"/>
            </a:endParaRPr>
          </a:p>
        </p:txBody>
      </p:sp>
      <p:sp>
        <p:nvSpPr>
          <p:cNvPr id="2633" name="Google Shape;2633;p31"/>
          <p:cNvSpPr txBox="1"/>
          <p:nvPr/>
        </p:nvSpPr>
        <p:spPr>
          <a:xfrm>
            <a:off x="555800" y="4270375"/>
            <a:ext cx="27288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¡Puppy!</a:t>
            </a:r>
            <a:endParaRPr sz="1750">
              <a:solidFill>
                <a:schemeClr val="dk1"/>
              </a:solidFill>
              <a:highlight>
                <a:srgbClr val="FFFFFE"/>
              </a:highlight>
              <a:latin typeface="Courier New"/>
              <a:ea typeface="Courier New"/>
              <a:cs typeface="Courier New"/>
              <a:sym typeface="Courier New"/>
            </a:endParaRPr>
          </a:p>
        </p:txBody>
      </p:sp>
      <p:sp>
        <p:nvSpPr>
          <p:cNvPr id="2634" name="Google Shape;2634;p31"/>
          <p:cNvSpPr txBox="1"/>
          <p:nvPr/>
        </p:nvSpPr>
        <p:spPr>
          <a:xfrm>
            <a:off x="4215450" y="3883525"/>
            <a:ext cx="44949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puppy(</a:t>
            </a:r>
            <a:r>
              <a:rPr lang="es" sz="1750">
                <a:solidFill>
                  <a:srgbClr val="A31515"/>
                </a:solidFill>
                <a:highlight>
                  <a:srgbClr val="FFFFFE"/>
                </a:highlight>
                <a:latin typeface="Courier New"/>
                <a:ea typeface="Courier New"/>
                <a:cs typeface="Courier New"/>
                <a:sym typeface="Courier New"/>
              </a:rPr>
              <a:t>"</a:t>
            </a:r>
            <a:r>
              <a:rPr lang="es" sz="1650">
                <a:solidFill>
                  <a:srgbClr val="A31515"/>
                </a:solidFill>
                <a:highlight>
                  <a:srgbClr val="FFFFFE"/>
                </a:highlight>
                <a:latin typeface="Courier New"/>
                <a:ea typeface="Courier New"/>
                <a:cs typeface="Courier New"/>
                <a:sym typeface="Courier New"/>
              </a:rPr>
              <a:t>agustón</a:t>
            </a:r>
            <a:r>
              <a:rPr lang="es" sz="1750">
                <a:solidFill>
                  <a:srgbClr val="A31515"/>
                </a:solidFill>
                <a:highlight>
                  <a:srgbClr val="FFFFFE"/>
                </a:highlight>
                <a:latin typeface="Courier New"/>
                <a:ea typeface="Courier New"/>
                <a:cs typeface="Courier New"/>
                <a:sym typeface="Courier New"/>
              </a:rPr>
              <a:t>"</a:t>
            </a:r>
            <a:r>
              <a:rPr lang="es" sz="1750">
                <a:solidFill>
                  <a:schemeClr val="dk1"/>
                </a:solidFill>
                <a:highlight>
                  <a:srgbClr val="FFFFFE"/>
                </a:highlight>
                <a:latin typeface="Courier New"/>
                <a:ea typeface="Courier New"/>
                <a:cs typeface="Courier New"/>
                <a:sym typeface="Courier New"/>
              </a:rPr>
              <a:t>)</a:t>
            </a:r>
            <a:endParaRPr sz="1750">
              <a:solidFill>
                <a:schemeClr val="dk1"/>
              </a:solidFill>
              <a:highlight>
                <a:srgbClr val="FFFFFE"/>
              </a:highlight>
              <a:latin typeface="Courier New"/>
              <a:ea typeface="Courier New"/>
              <a:cs typeface="Courier New"/>
              <a:sym typeface="Courier New"/>
            </a:endParaRPr>
          </a:p>
        </p:txBody>
      </p:sp>
      <p:sp>
        <p:nvSpPr>
          <p:cNvPr id="2635" name="Google Shape;2635;p31"/>
          <p:cNvSpPr txBox="1"/>
          <p:nvPr/>
        </p:nvSpPr>
        <p:spPr>
          <a:xfrm>
            <a:off x="4215450" y="4398200"/>
            <a:ext cx="6091200" cy="569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Si tu estás bien, yo estoy mejor</a:t>
            </a:r>
            <a:endParaRPr sz="1750">
              <a:solidFill>
                <a:schemeClr val="dk1"/>
              </a:solidFill>
              <a:highlight>
                <a:srgbClr val="FFFFFE"/>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par>
                                <p:cTn fill="hold" nodeType="with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1000"/>
                                        <p:tgtEl>
                                          <p:spTgt spid="2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1000"/>
                                        <p:tgtEl>
                                          <p:spTgt spid="2634"/>
                                        </p:tgtEl>
                                      </p:cBhvr>
                                    </p:animEffect>
                                  </p:childTnLst>
                                </p:cTn>
                              </p:par>
                              <p:par>
                                <p:cTn fill="hold" nodeType="with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sp>
        <p:nvSpPr>
          <p:cNvPr id="2640" name="Google Shape;2640;p32"/>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Argumentos por defecto</a:t>
            </a:r>
            <a:endParaRPr/>
          </a:p>
        </p:txBody>
      </p:sp>
      <p:sp>
        <p:nvSpPr>
          <p:cNvPr id="2641" name="Google Shape;2641;p32"/>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642" name="Google Shape;2642;p32"/>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643" name="Google Shape;2643;p32"/>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
        <p:nvSpPr>
          <p:cNvPr id="2644" name="Google Shape;2644;p32"/>
          <p:cNvSpPr/>
          <p:nvPr/>
        </p:nvSpPr>
        <p:spPr>
          <a:xfrm>
            <a:off x="484100" y="1742750"/>
            <a:ext cx="8391000" cy="340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s" sz="1900">
                <a:solidFill>
                  <a:schemeClr val="lt1"/>
                </a:solidFill>
              </a:rPr>
              <a:t>Son aquellos datos necesarios con los que trabajará la función.</a:t>
            </a:r>
            <a:endParaRPr/>
          </a:p>
        </p:txBody>
      </p:sp>
      <p:sp>
        <p:nvSpPr>
          <p:cNvPr id="2645" name="Google Shape;2645;p32"/>
          <p:cNvSpPr txBox="1"/>
          <p:nvPr/>
        </p:nvSpPr>
        <p:spPr>
          <a:xfrm>
            <a:off x="3179600" y="819150"/>
            <a:ext cx="5851200" cy="11727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s" sz="2200">
                <a:solidFill>
                  <a:srgbClr val="753E93"/>
                </a:solidFill>
                <a:latin typeface="Trebuchet MS"/>
                <a:ea typeface="Trebuchet MS"/>
                <a:cs typeface="Trebuchet MS"/>
                <a:sym typeface="Trebuchet MS"/>
              </a:rPr>
              <a:t>Si no queremos especificar los parámetros, podemos poner un valor por defecto</a:t>
            </a:r>
            <a:endParaRPr sz="1700">
              <a:solidFill>
                <a:srgbClr val="753E93"/>
              </a:solidFill>
              <a:latin typeface="Trebuchet MS"/>
              <a:ea typeface="Trebuchet MS"/>
              <a:cs typeface="Trebuchet MS"/>
              <a:sym typeface="Trebuchet MS"/>
            </a:endParaRPr>
          </a:p>
        </p:txBody>
      </p:sp>
      <p:sp>
        <p:nvSpPr>
          <p:cNvPr id="2646" name="Google Shape;2646;p32"/>
          <p:cNvSpPr txBox="1"/>
          <p:nvPr/>
        </p:nvSpPr>
        <p:spPr>
          <a:xfrm>
            <a:off x="1208550" y="2112025"/>
            <a:ext cx="6091200" cy="845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550">
                <a:solidFill>
                  <a:srgbClr val="0000FF"/>
                </a:solidFill>
                <a:highlight>
                  <a:srgbClr val="FFFFFE"/>
                </a:highlight>
                <a:latin typeface="Courier New"/>
                <a:ea typeface="Courier New"/>
                <a:cs typeface="Courier New"/>
                <a:sym typeface="Courier New"/>
              </a:rPr>
              <a:t>def</a:t>
            </a:r>
            <a:r>
              <a:rPr lang="es" sz="1550">
                <a:solidFill>
                  <a:schemeClr val="dk1"/>
                </a:solidFill>
                <a:highlight>
                  <a:srgbClr val="FFFFFE"/>
                </a:highlight>
                <a:latin typeface="Courier New"/>
                <a:ea typeface="Courier New"/>
                <a:cs typeface="Courier New"/>
                <a:sym typeface="Courier New"/>
              </a:rPr>
              <a:t> </a:t>
            </a:r>
            <a:r>
              <a:rPr lang="es" sz="1550">
                <a:solidFill>
                  <a:srgbClr val="795E26"/>
                </a:solidFill>
                <a:highlight>
                  <a:srgbClr val="FFFFFE"/>
                </a:highlight>
                <a:latin typeface="Courier New"/>
                <a:ea typeface="Courier New"/>
                <a:cs typeface="Courier New"/>
                <a:sym typeface="Courier New"/>
              </a:rPr>
              <a:t>saludame_plox</a:t>
            </a:r>
            <a:r>
              <a:rPr lang="es" sz="1550">
                <a:solidFill>
                  <a:schemeClr val="dk1"/>
                </a:solidFill>
                <a:highlight>
                  <a:srgbClr val="FFFFFE"/>
                </a:highlight>
                <a:latin typeface="Courier New"/>
                <a:ea typeface="Courier New"/>
                <a:cs typeface="Courier New"/>
                <a:sym typeface="Courier New"/>
              </a:rPr>
              <a:t>(</a:t>
            </a:r>
            <a:r>
              <a:rPr lang="es" sz="1550">
                <a:solidFill>
                  <a:srgbClr val="001080"/>
                </a:solidFill>
                <a:highlight>
                  <a:srgbClr val="FFFFFE"/>
                </a:highlight>
                <a:latin typeface="Courier New"/>
                <a:ea typeface="Courier New"/>
                <a:cs typeface="Courier New"/>
                <a:sym typeface="Courier New"/>
              </a:rPr>
              <a:t>nombre</a:t>
            </a:r>
            <a:r>
              <a:rPr lang="es" sz="1550">
                <a:solidFill>
                  <a:srgbClr val="0000FF"/>
                </a:solidFill>
                <a:highlight>
                  <a:srgbClr val="FFFFFE"/>
                </a:highlight>
                <a:latin typeface="Courier New"/>
                <a:ea typeface="Courier New"/>
                <a:cs typeface="Courier New"/>
                <a:sym typeface="Courier New"/>
              </a:rPr>
              <a:t>=”amigo Bubu”</a:t>
            </a:r>
            <a:r>
              <a:rPr lang="es" sz="1550">
                <a:solidFill>
                  <a:schemeClr val="dk1"/>
                </a:solidFill>
                <a:highlight>
                  <a:srgbClr val="FFFFFE"/>
                </a:highlight>
                <a:latin typeface="Courier New"/>
                <a:ea typeface="Courier New"/>
                <a:cs typeface="Courier New"/>
                <a:sym typeface="Courier New"/>
              </a:rPr>
              <a:t>):</a:t>
            </a:r>
            <a:endParaRPr sz="1550">
              <a:solidFill>
                <a:schemeClr val="dk1"/>
              </a:solidFill>
              <a:highlight>
                <a:srgbClr val="FFFFF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550">
                <a:solidFill>
                  <a:srgbClr val="795E26"/>
                </a:solidFill>
                <a:highlight>
                  <a:srgbClr val="FFFFFE"/>
                </a:highlight>
                <a:latin typeface="Courier New"/>
                <a:ea typeface="Courier New"/>
                <a:cs typeface="Courier New"/>
                <a:sym typeface="Courier New"/>
              </a:rPr>
              <a:t>print</a:t>
            </a:r>
            <a:r>
              <a:rPr lang="es" sz="1550">
                <a:solidFill>
                  <a:schemeClr val="dk1"/>
                </a:solidFill>
                <a:highlight>
                  <a:srgbClr val="FFFFFE"/>
                </a:highlight>
                <a:latin typeface="Courier New"/>
                <a:ea typeface="Courier New"/>
                <a:cs typeface="Courier New"/>
                <a:sym typeface="Courier New"/>
              </a:rPr>
              <a:t>(</a:t>
            </a:r>
            <a:r>
              <a:rPr lang="es" sz="1550">
                <a:solidFill>
                  <a:srgbClr val="A31515"/>
                </a:solidFill>
                <a:highlight>
                  <a:srgbClr val="FFFFFE"/>
                </a:highlight>
                <a:latin typeface="Courier New"/>
                <a:ea typeface="Courier New"/>
                <a:cs typeface="Courier New"/>
                <a:sym typeface="Courier New"/>
              </a:rPr>
              <a:t>"Hola "</a:t>
            </a:r>
            <a:r>
              <a:rPr lang="es" sz="1550">
                <a:solidFill>
                  <a:schemeClr val="dk1"/>
                </a:solidFill>
                <a:highlight>
                  <a:srgbClr val="FFFFFE"/>
                </a:highlight>
                <a:latin typeface="Courier New"/>
                <a:ea typeface="Courier New"/>
                <a:cs typeface="Courier New"/>
                <a:sym typeface="Courier New"/>
              </a:rPr>
              <a:t> + nombre)</a:t>
            </a:r>
            <a:endParaRPr sz="2750">
              <a:solidFill>
                <a:srgbClr val="0000FF"/>
              </a:solidFill>
              <a:highlight>
                <a:srgbClr val="FFFFFE"/>
              </a:highlight>
              <a:latin typeface="Courier New"/>
              <a:ea typeface="Courier New"/>
              <a:cs typeface="Courier New"/>
              <a:sym typeface="Courier New"/>
            </a:endParaRPr>
          </a:p>
        </p:txBody>
      </p:sp>
      <p:sp>
        <p:nvSpPr>
          <p:cNvPr id="2647" name="Google Shape;2647;p32"/>
          <p:cNvSpPr txBox="1"/>
          <p:nvPr/>
        </p:nvSpPr>
        <p:spPr>
          <a:xfrm>
            <a:off x="1052988" y="3588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a:t>
            </a:r>
            <a:r>
              <a:rPr lang="es" sz="1750">
                <a:solidFill>
                  <a:schemeClr val="dk1"/>
                </a:solidFill>
                <a:highlight>
                  <a:srgbClr val="FFFFFE"/>
                </a:highlight>
                <a:latin typeface="Courier New"/>
                <a:ea typeface="Courier New"/>
                <a:cs typeface="Courier New"/>
                <a:sym typeface="Courier New"/>
              </a:rPr>
              <a:t>saludamePlox(</a:t>
            </a:r>
            <a:r>
              <a:rPr lang="es" sz="1550">
                <a:solidFill>
                  <a:srgbClr val="A31515"/>
                </a:solidFill>
                <a:highlight>
                  <a:srgbClr val="FFFFFE"/>
                </a:highlight>
                <a:latin typeface="Courier New"/>
                <a:ea typeface="Courier New"/>
                <a:cs typeface="Courier New"/>
                <a:sym typeface="Courier New"/>
              </a:rPr>
              <a:t>"Mi amor"</a:t>
            </a:r>
            <a:r>
              <a:rPr lang="es" sz="1750">
                <a:solidFill>
                  <a:schemeClr val="dk1"/>
                </a:solidFill>
                <a:highlight>
                  <a:srgbClr val="FFFFFE"/>
                </a:highlight>
                <a:latin typeface="Courier New"/>
                <a:ea typeface="Courier New"/>
                <a:cs typeface="Courier New"/>
                <a:sym typeface="Courier New"/>
              </a:rPr>
              <a:t>)</a:t>
            </a:r>
            <a:endParaRPr sz="1750">
              <a:solidFill>
                <a:schemeClr val="dk1"/>
              </a:solidFill>
              <a:highlight>
                <a:srgbClr val="FFFFFE"/>
              </a:highlight>
              <a:latin typeface="Courier New"/>
              <a:ea typeface="Courier New"/>
              <a:cs typeface="Courier New"/>
              <a:sym typeface="Courier New"/>
            </a:endParaRPr>
          </a:p>
        </p:txBody>
      </p:sp>
      <p:sp>
        <p:nvSpPr>
          <p:cNvPr id="2648" name="Google Shape;2648;p32"/>
          <p:cNvSpPr txBox="1"/>
          <p:nvPr/>
        </p:nvSpPr>
        <p:spPr>
          <a:xfrm>
            <a:off x="1052988" y="4077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Hola Mi Amor</a:t>
            </a:r>
            <a:endParaRPr sz="1750">
              <a:solidFill>
                <a:schemeClr val="dk1"/>
              </a:solidFill>
              <a:highlight>
                <a:srgbClr val="FFFFFE"/>
              </a:highlight>
              <a:latin typeface="Courier New"/>
              <a:ea typeface="Courier New"/>
              <a:cs typeface="Courier New"/>
              <a:sym typeface="Courier New"/>
            </a:endParaRPr>
          </a:p>
        </p:txBody>
      </p:sp>
      <p:sp>
        <p:nvSpPr>
          <p:cNvPr id="2649" name="Google Shape;2649;p32"/>
          <p:cNvSpPr txBox="1"/>
          <p:nvPr/>
        </p:nvSpPr>
        <p:spPr>
          <a:xfrm>
            <a:off x="4782113" y="3588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saludamePlox()</a:t>
            </a:r>
            <a:endParaRPr sz="1750">
              <a:solidFill>
                <a:schemeClr val="dk1"/>
              </a:solidFill>
              <a:highlight>
                <a:srgbClr val="FFFFFE"/>
              </a:highlight>
              <a:latin typeface="Courier New"/>
              <a:ea typeface="Courier New"/>
              <a:cs typeface="Courier New"/>
              <a:sym typeface="Courier New"/>
            </a:endParaRPr>
          </a:p>
        </p:txBody>
      </p:sp>
      <p:sp>
        <p:nvSpPr>
          <p:cNvPr id="2650" name="Google Shape;2650;p32"/>
          <p:cNvSpPr txBox="1"/>
          <p:nvPr/>
        </p:nvSpPr>
        <p:spPr>
          <a:xfrm>
            <a:off x="4782113" y="4077425"/>
            <a:ext cx="3524100" cy="489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50">
                <a:solidFill>
                  <a:schemeClr val="dk1"/>
                </a:solidFill>
                <a:highlight>
                  <a:srgbClr val="FFFFFE"/>
                </a:highlight>
                <a:latin typeface="Courier New"/>
                <a:ea typeface="Courier New"/>
                <a:cs typeface="Courier New"/>
                <a:sym typeface="Courier New"/>
              </a:rPr>
              <a:t>&gt;&gt; Hola amigo Bubu</a:t>
            </a:r>
            <a:endParaRPr sz="1750">
              <a:solidFill>
                <a:schemeClr val="dk1"/>
              </a:solidFill>
              <a:highlight>
                <a:srgbClr val="FFFFFE"/>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1200"/>
                                        <p:tgtEl>
                                          <p:spTgt spid="2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1000"/>
                                        <p:tgtEl>
                                          <p:spTgt spid="2647"/>
                                        </p:tgtEl>
                                      </p:cBhvr>
                                    </p:animEffect>
                                  </p:childTnLst>
                                </p:cTn>
                              </p:par>
                              <p:par>
                                <p:cTn fill="hold" nodeType="withEffect" presetClass="entr" presetID="10" presetSubtype="0">
                                  <p:stCondLst>
                                    <p:cond delay="0"/>
                                  </p:stCondLst>
                                  <p:childTnLst>
                                    <p:set>
                                      <p:cBhvr>
                                        <p:cTn dur="1" fill="hold">
                                          <p:stCondLst>
                                            <p:cond delay="0"/>
                                          </p:stCondLst>
                                        </p:cTn>
                                        <p:tgtEl>
                                          <p:spTgt spid="2648"/>
                                        </p:tgtEl>
                                        <p:attrNameLst>
                                          <p:attrName>style.visibility</p:attrName>
                                        </p:attrNameLst>
                                      </p:cBhvr>
                                      <p:to>
                                        <p:strVal val="visible"/>
                                      </p:to>
                                    </p:set>
                                    <p:animEffect filter="fade" transition="in">
                                      <p:cBhvr>
                                        <p:cTn dur="1000"/>
                                        <p:tgtEl>
                                          <p:spTgt spid="2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1000"/>
                                        <p:tgtEl>
                                          <p:spTgt spid="2649"/>
                                        </p:tgtEl>
                                      </p:cBhvr>
                                    </p:animEffect>
                                  </p:childTnLst>
                                </p:cTn>
                              </p:par>
                              <p:par>
                                <p:cTn fill="hold" nodeType="with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1000"/>
                                        <p:tgtEl>
                                          <p:spTgt spid="2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33"/>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Return</a:t>
            </a:r>
            <a:endParaRPr>
              <a:solidFill>
                <a:srgbClr val="753E93"/>
              </a:solidFill>
            </a:endParaRPr>
          </a:p>
          <a:p>
            <a:pPr indent="0" lvl="0" marL="0" rtl="0" algn="ctr">
              <a:spcBef>
                <a:spcPts val="0"/>
              </a:spcBef>
              <a:spcAft>
                <a:spcPts val="0"/>
              </a:spcAft>
              <a:buNone/>
            </a:pPr>
            <a:r>
              <a:rPr lang="es">
                <a:solidFill>
                  <a:srgbClr val="753E93"/>
                </a:solidFill>
              </a:rPr>
              <a:t>Sácala de ahí</a:t>
            </a:r>
            <a:endParaRPr>
              <a:solidFill>
                <a:srgbClr val="753E93"/>
              </a:solidFill>
            </a:endParaRPr>
          </a:p>
        </p:txBody>
      </p:sp>
      <p:sp>
        <p:nvSpPr>
          <p:cNvPr id="2656" name="Google Shape;2656;p33"/>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04</a:t>
            </a:r>
            <a:endParaRPr/>
          </a:p>
        </p:txBody>
      </p:sp>
      <p:pic>
        <p:nvPicPr>
          <p:cNvPr id="2657" name="Google Shape;2657;p33"/>
          <p:cNvPicPr preferRelativeResize="0"/>
          <p:nvPr/>
        </p:nvPicPr>
        <p:blipFill>
          <a:blip r:embed="rId3">
            <a:alphaModFix/>
          </a:blip>
          <a:stretch>
            <a:fillRect/>
          </a:stretch>
        </p:blipFill>
        <p:spPr>
          <a:xfrm>
            <a:off x="4024125" y="1164850"/>
            <a:ext cx="4532499" cy="261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34"/>
          <p:cNvSpPr txBox="1"/>
          <p:nvPr>
            <p:ph type="title"/>
          </p:nvPr>
        </p:nvSpPr>
        <p:spPr>
          <a:xfrm>
            <a:off x="588063" y="129100"/>
            <a:ext cx="11370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Return</a:t>
            </a:r>
            <a:endParaRPr>
              <a:solidFill>
                <a:srgbClr val="FFFFFF"/>
              </a:solidFill>
            </a:endParaRPr>
          </a:p>
        </p:txBody>
      </p:sp>
      <p:grpSp>
        <p:nvGrpSpPr>
          <p:cNvPr id="2663" name="Google Shape;2663;p34"/>
          <p:cNvGrpSpPr/>
          <p:nvPr/>
        </p:nvGrpSpPr>
        <p:grpSpPr>
          <a:xfrm>
            <a:off x="3347450" y="359925"/>
            <a:ext cx="5742925" cy="1546460"/>
            <a:chOff x="3347450" y="359925"/>
            <a:chExt cx="5742925" cy="1546460"/>
          </a:xfrm>
        </p:grpSpPr>
        <p:pic>
          <p:nvPicPr>
            <p:cNvPr id="2664" name="Google Shape;2664;p34"/>
            <p:cNvPicPr preferRelativeResize="0"/>
            <p:nvPr/>
          </p:nvPicPr>
          <p:blipFill>
            <a:blip r:embed="rId3">
              <a:alphaModFix/>
            </a:blip>
            <a:stretch>
              <a:fillRect/>
            </a:stretch>
          </p:blipFill>
          <p:spPr>
            <a:xfrm>
              <a:off x="3347450" y="359925"/>
              <a:ext cx="1428750" cy="1428750"/>
            </a:xfrm>
            <a:prstGeom prst="rect">
              <a:avLst/>
            </a:prstGeom>
            <a:noFill/>
            <a:ln>
              <a:noFill/>
            </a:ln>
          </p:spPr>
        </p:pic>
        <p:pic>
          <p:nvPicPr>
            <p:cNvPr id="2665" name="Google Shape;2665;p34"/>
            <p:cNvPicPr preferRelativeResize="0"/>
            <p:nvPr/>
          </p:nvPicPr>
          <p:blipFill>
            <a:blip r:embed="rId4">
              <a:alphaModFix/>
            </a:blip>
            <a:stretch>
              <a:fillRect/>
            </a:stretch>
          </p:blipFill>
          <p:spPr>
            <a:xfrm>
              <a:off x="5520275" y="407550"/>
              <a:ext cx="1428750" cy="1428750"/>
            </a:xfrm>
            <a:prstGeom prst="rect">
              <a:avLst/>
            </a:prstGeom>
            <a:noFill/>
            <a:ln>
              <a:noFill/>
            </a:ln>
          </p:spPr>
        </p:pic>
        <p:sp>
          <p:nvSpPr>
            <p:cNvPr id="2666" name="Google Shape;2666;p34"/>
            <p:cNvSpPr/>
            <p:nvPr/>
          </p:nvSpPr>
          <p:spPr>
            <a:xfrm>
              <a:off x="4889788" y="11489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4"/>
            <p:cNvSpPr/>
            <p:nvPr/>
          </p:nvSpPr>
          <p:spPr>
            <a:xfrm>
              <a:off x="7003825" y="11489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8" name="Google Shape;2668;p34"/>
            <p:cNvPicPr preferRelativeResize="0"/>
            <p:nvPr/>
          </p:nvPicPr>
          <p:blipFill>
            <a:blip r:embed="rId5">
              <a:alphaModFix/>
            </a:blip>
            <a:stretch>
              <a:fillRect/>
            </a:stretch>
          </p:blipFill>
          <p:spPr>
            <a:xfrm>
              <a:off x="7661625" y="477635"/>
              <a:ext cx="1428750" cy="1428750"/>
            </a:xfrm>
            <a:prstGeom prst="rect">
              <a:avLst/>
            </a:prstGeom>
            <a:noFill/>
            <a:ln>
              <a:noFill/>
            </a:ln>
          </p:spPr>
        </p:pic>
      </p:grpSp>
      <p:grpSp>
        <p:nvGrpSpPr>
          <p:cNvPr id="2669" name="Google Shape;2669;p34"/>
          <p:cNvGrpSpPr/>
          <p:nvPr/>
        </p:nvGrpSpPr>
        <p:grpSpPr>
          <a:xfrm>
            <a:off x="439416" y="3868425"/>
            <a:ext cx="5461209" cy="1275075"/>
            <a:chOff x="439416" y="3868425"/>
            <a:chExt cx="5461209" cy="1275075"/>
          </a:xfrm>
        </p:grpSpPr>
        <p:pic>
          <p:nvPicPr>
            <p:cNvPr id="2670" name="Google Shape;2670;p34"/>
            <p:cNvPicPr preferRelativeResize="0"/>
            <p:nvPr/>
          </p:nvPicPr>
          <p:blipFill>
            <a:blip r:embed="rId5">
              <a:alphaModFix/>
            </a:blip>
            <a:stretch>
              <a:fillRect/>
            </a:stretch>
          </p:blipFill>
          <p:spPr>
            <a:xfrm>
              <a:off x="439416" y="3868425"/>
              <a:ext cx="1471734" cy="1166175"/>
            </a:xfrm>
            <a:prstGeom prst="rect">
              <a:avLst/>
            </a:prstGeom>
            <a:noFill/>
            <a:ln>
              <a:noFill/>
            </a:ln>
          </p:spPr>
        </p:pic>
        <p:pic>
          <p:nvPicPr>
            <p:cNvPr id="2671" name="Google Shape;2671;p34"/>
            <p:cNvPicPr preferRelativeResize="0"/>
            <p:nvPr/>
          </p:nvPicPr>
          <p:blipFill>
            <a:blip r:embed="rId6">
              <a:alphaModFix/>
            </a:blip>
            <a:stretch>
              <a:fillRect/>
            </a:stretch>
          </p:blipFill>
          <p:spPr>
            <a:xfrm>
              <a:off x="1281485" y="4035354"/>
              <a:ext cx="363569" cy="288086"/>
            </a:xfrm>
            <a:prstGeom prst="rect">
              <a:avLst/>
            </a:prstGeom>
            <a:noFill/>
            <a:ln>
              <a:noFill/>
            </a:ln>
          </p:spPr>
        </p:pic>
        <p:pic>
          <p:nvPicPr>
            <p:cNvPr id="2672" name="Google Shape;2672;p34"/>
            <p:cNvPicPr preferRelativeResize="0"/>
            <p:nvPr/>
          </p:nvPicPr>
          <p:blipFill>
            <a:blip r:embed="rId6">
              <a:alphaModFix/>
            </a:blip>
            <a:stretch>
              <a:fillRect/>
            </a:stretch>
          </p:blipFill>
          <p:spPr>
            <a:xfrm>
              <a:off x="735926" y="4416366"/>
              <a:ext cx="363568" cy="288086"/>
            </a:xfrm>
            <a:prstGeom prst="rect">
              <a:avLst/>
            </a:prstGeom>
            <a:noFill/>
            <a:ln>
              <a:noFill/>
            </a:ln>
          </p:spPr>
        </p:pic>
        <p:sp>
          <p:nvSpPr>
            <p:cNvPr id="2673" name="Google Shape;2673;p34"/>
            <p:cNvSpPr/>
            <p:nvPr/>
          </p:nvSpPr>
          <p:spPr>
            <a:xfrm>
              <a:off x="2031775" y="44730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4" name="Google Shape;2674;p34"/>
            <p:cNvPicPr preferRelativeResize="0"/>
            <p:nvPr/>
          </p:nvPicPr>
          <p:blipFill>
            <a:blip r:embed="rId7">
              <a:alphaModFix/>
            </a:blip>
            <a:stretch>
              <a:fillRect/>
            </a:stretch>
          </p:blipFill>
          <p:spPr>
            <a:xfrm>
              <a:off x="2669300" y="3977325"/>
              <a:ext cx="1166175" cy="1166175"/>
            </a:xfrm>
            <a:prstGeom prst="rect">
              <a:avLst/>
            </a:prstGeom>
            <a:noFill/>
            <a:ln>
              <a:noFill/>
            </a:ln>
          </p:spPr>
        </p:pic>
        <p:sp>
          <p:nvSpPr>
            <p:cNvPr id="2675" name="Google Shape;2675;p34"/>
            <p:cNvSpPr/>
            <p:nvPr/>
          </p:nvSpPr>
          <p:spPr>
            <a:xfrm>
              <a:off x="4110075" y="4473050"/>
              <a:ext cx="516900" cy="861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6" name="Google Shape;2676;p34"/>
            <p:cNvPicPr preferRelativeResize="0"/>
            <p:nvPr/>
          </p:nvPicPr>
          <p:blipFill>
            <a:blip r:embed="rId8">
              <a:alphaModFix/>
            </a:blip>
            <a:stretch>
              <a:fillRect/>
            </a:stretch>
          </p:blipFill>
          <p:spPr>
            <a:xfrm>
              <a:off x="4786900" y="3959237"/>
              <a:ext cx="1113725" cy="1113725"/>
            </a:xfrm>
            <a:prstGeom prst="rect">
              <a:avLst/>
            </a:prstGeom>
            <a:noFill/>
            <a:ln>
              <a:noFill/>
            </a:ln>
          </p:spPr>
        </p:pic>
      </p:grpSp>
      <p:sp>
        <p:nvSpPr>
          <p:cNvPr id="2677" name="Google Shape;2677;p34"/>
          <p:cNvSpPr txBox="1"/>
          <p:nvPr>
            <p:ph type="title"/>
          </p:nvPr>
        </p:nvSpPr>
        <p:spPr>
          <a:xfrm flipH="1">
            <a:off x="2391900" y="746050"/>
            <a:ext cx="6483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01</a:t>
            </a:r>
            <a:endParaRPr>
              <a:solidFill>
                <a:srgbClr val="FFFFFF"/>
              </a:solidFill>
            </a:endParaRPr>
          </a:p>
        </p:txBody>
      </p:sp>
      <p:sp>
        <p:nvSpPr>
          <p:cNvPr id="2678" name="Google Shape;2678;p34"/>
          <p:cNvSpPr txBox="1"/>
          <p:nvPr>
            <p:ph type="title"/>
          </p:nvPr>
        </p:nvSpPr>
        <p:spPr>
          <a:xfrm flipH="1">
            <a:off x="132725" y="2448500"/>
            <a:ext cx="5169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02</a:t>
            </a:r>
            <a:endParaRPr>
              <a:solidFill>
                <a:srgbClr val="753E93"/>
              </a:solidFill>
            </a:endParaRPr>
          </a:p>
        </p:txBody>
      </p:sp>
      <p:sp>
        <p:nvSpPr>
          <p:cNvPr id="2679" name="Google Shape;2679;p34"/>
          <p:cNvSpPr txBox="1"/>
          <p:nvPr>
            <p:ph type="title"/>
          </p:nvPr>
        </p:nvSpPr>
        <p:spPr>
          <a:xfrm flipH="1">
            <a:off x="-77475" y="4207013"/>
            <a:ext cx="5169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03</a:t>
            </a:r>
            <a:endParaRPr>
              <a:solidFill>
                <a:srgbClr val="753E93"/>
              </a:solidFill>
            </a:endParaRPr>
          </a:p>
        </p:txBody>
      </p:sp>
      <p:grpSp>
        <p:nvGrpSpPr>
          <p:cNvPr id="2680" name="Google Shape;2680;p34"/>
          <p:cNvGrpSpPr/>
          <p:nvPr/>
        </p:nvGrpSpPr>
        <p:grpSpPr>
          <a:xfrm>
            <a:off x="588075" y="1978625"/>
            <a:ext cx="5312551" cy="1562175"/>
            <a:chOff x="588075" y="1978625"/>
            <a:chExt cx="5312551" cy="1562175"/>
          </a:xfrm>
        </p:grpSpPr>
        <p:pic>
          <p:nvPicPr>
            <p:cNvPr id="2681" name="Google Shape;2681;p34"/>
            <p:cNvPicPr preferRelativeResize="0"/>
            <p:nvPr/>
          </p:nvPicPr>
          <p:blipFill>
            <a:blip r:embed="rId5">
              <a:alphaModFix/>
            </a:blip>
            <a:stretch>
              <a:fillRect/>
            </a:stretch>
          </p:blipFill>
          <p:spPr>
            <a:xfrm>
              <a:off x="588075" y="1978625"/>
              <a:ext cx="1556443" cy="1428750"/>
            </a:xfrm>
            <a:prstGeom prst="rect">
              <a:avLst/>
            </a:prstGeom>
            <a:noFill/>
            <a:ln>
              <a:noFill/>
            </a:ln>
          </p:spPr>
        </p:pic>
        <p:pic>
          <p:nvPicPr>
            <p:cNvPr id="2682" name="Google Shape;2682;p34"/>
            <p:cNvPicPr preferRelativeResize="0"/>
            <p:nvPr/>
          </p:nvPicPr>
          <p:blipFill>
            <a:blip r:embed="rId9">
              <a:alphaModFix/>
            </a:blip>
            <a:stretch>
              <a:fillRect/>
            </a:stretch>
          </p:blipFill>
          <p:spPr>
            <a:xfrm>
              <a:off x="2391805" y="1978625"/>
              <a:ext cx="1556442" cy="1428750"/>
            </a:xfrm>
            <a:prstGeom prst="rect">
              <a:avLst/>
            </a:prstGeom>
            <a:noFill/>
            <a:ln>
              <a:noFill/>
            </a:ln>
          </p:spPr>
        </p:pic>
        <p:sp>
          <p:nvSpPr>
            <p:cNvPr id="2683" name="Google Shape;2683;p34"/>
            <p:cNvSpPr/>
            <p:nvPr/>
          </p:nvSpPr>
          <p:spPr>
            <a:xfrm>
              <a:off x="2088058" y="2791166"/>
              <a:ext cx="532500" cy="705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4"/>
            <p:cNvSpPr/>
            <p:nvPr/>
          </p:nvSpPr>
          <p:spPr>
            <a:xfrm>
              <a:off x="3641659" y="2791166"/>
              <a:ext cx="532500" cy="705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5" name="Google Shape;2685;p34"/>
            <p:cNvPicPr preferRelativeResize="0"/>
            <p:nvPr/>
          </p:nvPicPr>
          <p:blipFill>
            <a:blip r:embed="rId5">
              <a:alphaModFix/>
            </a:blip>
            <a:stretch>
              <a:fillRect/>
            </a:stretch>
          </p:blipFill>
          <p:spPr>
            <a:xfrm>
              <a:off x="4344183" y="2112050"/>
              <a:ext cx="1556443" cy="1428750"/>
            </a:xfrm>
            <a:prstGeom prst="rect">
              <a:avLst/>
            </a:prstGeom>
            <a:noFill/>
            <a:ln>
              <a:noFill/>
            </a:ln>
          </p:spPr>
        </p:pic>
        <p:pic>
          <p:nvPicPr>
            <p:cNvPr id="2686" name="Google Shape;2686;p34"/>
            <p:cNvPicPr preferRelativeResize="0"/>
            <p:nvPr/>
          </p:nvPicPr>
          <p:blipFill>
            <a:blip r:embed="rId6">
              <a:alphaModFix/>
            </a:blip>
            <a:stretch>
              <a:fillRect/>
            </a:stretch>
          </p:blipFill>
          <p:spPr>
            <a:xfrm>
              <a:off x="5184990" y="2315991"/>
              <a:ext cx="384495" cy="352951"/>
            </a:xfrm>
            <a:prstGeom prst="rect">
              <a:avLst/>
            </a:prstGeom>
            <a:noFill/>
            <a:ln>
              <a:noFill/>
            </a:ln>
          </p:spPr>
        </p:pic>
        <p:pic>
          <p:nvPicPr>
            <p:cNvPr id="2687" name="Google Shape;2687;p34"/>
            <p:cNvPicPr preferRelativeResize="0"/>
            <p:nvPr/>
          </p:nvPicPr>
          <p:blipFill>
            <a:blip r:embed="rId6">
              <a:alphaModFix/>
            </a:blip>
            <a:stretch>
              <a:fillRect/>
            </a:stretch>
          </p:blipFill>
          <p:spPr>
            <a:xfrm>
              <a:off x="4686084" y="2861677"/>
              <a:ext cx="384495" cy="35295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63"/>
                                        </p:tgtEl>
                                        <p:attrNameLst>
                                          <p:attrName>style.visibility</p:attrName>
                                        </p:attrNameLst>
                                      </p:cBhvr>
                                      <p:to>
                                        <p:strVal val="visible"/>
                                      </p:to>
                                    </p:set>
                                    <p:anim calcmode="lin" valueType="num">
                                      <p:cBhvr additive="base">
                                        <p:cTn dur="500"/>
                                        <p:tgtEl>
                                          <p:spTgt spid="26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80"/>
                                        </p:tgtEl>
                                        <p:attrNameLst>
                                          <p:attrName>style.visibility</p:attrName>
                                        </p:attrNameLst>
                                      </p:cBhvr>
                                      <p:to>
                                        <p:strVal val="visible"/>
                                      </p:to>
                                    </p:set>
                                    <p:anim calcmode="lin" valueType="num">
                                      <p:cBhvr additive="base">
                                        <p:cTn dur="500"/>
                                        <p:tgtEl>
                                          <p:spTgt spid="26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9"/>
                                        </p:tgtEl>
                                        <p:attrNameLst>
                                          <p:attrName>style.visibility</p:attrName>
                                        </p:attrNameLst>
                                      </p:cBhvr>
                                      <p:to>
                                        <p:strVal val="visible"/>
                                      </p:to>
                                    </p:set>
                                    <p:anim calcmode="lin" valueType="num">
                                      <p:cBhvr additive="base">
                                        <p:cTn dur="500"/>
                                        <p:tgtEl>
                                          <p:spTgt spid="26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1" name="Shape 2691"/>
        <p:cNvGrpSpPr/>
        <p:nvPr/>
      </p:nvGrpSpPr>
      <p:grpSpPr>
        <a:xfrm>
          <a:off x="0" y="0"/>
          <a:ext cx="0" cy="0"/>
          <a:chOff x="0" y="0"/>
          <a:chExt cx="0" cy="0"/>
        </a:xfrm>
      </p:grpSpPr>
      <p:sp>
        <p:nvSpPr>
          <p:cNvPr id="2692" name="Google Shape;2692;p35"/>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200"/>
              <a:t>Ejemplito bebé</a:t>
            </a:r>
            <a:endParaRPr sz="7200"/>
          </a:p>
        </p:txBody>
      </p:sp>
      <p:sp>
        <p:nvSpPr>
          <p:cNvPr id="2693" name="Google Shape;2693;p35"/>
          <p:cNvSpPr txBox="1"/>
          <p:nvPr>
            <p:ph idx="1" type="subTitle"/>
          </p:nvPr>
        </p:nvSpPr>
        <p:spPr>
          <a:xfrm flipH="1">
            <a:off x="2281700" y="3113531"/>
            <a:ext cx="4580700" cy="2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En el notebook</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7" name="Shape 2697"/>
        <p:cNvGrpSpPr/>
        <p:nvPr/>
      </p:nvGrpSpPr>
      <p:grpSpPr>
        <a:xfrm>
          <a:off x="0" y="0"/>
          <a:ext cx="0" cy="0"/>
          <a:chOff x="0" y="0"/>
          <a:chExt cx="0" cy="0"/>
        </a:xfrm>
      </p:grpSpPr>
      <p:sp>
        <p:nvSpPr>
          <p:cNvPr id="2698" name="Google Shape;2698;p36"/>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Docstring</a:t>
            </a:r>
            <a:endParaRPr/>
          </a:p>
          <a:p>
            <a:pPr indent="0" lvl="0" marL="0" rtl="0" algn="ctr">
              <a:spcBef>
                <a:spcPts val="0"/>
              </a:spcBef>
              <a:spcAft>
                <a:spcPts val="0"/>
              </a:spcAft>
              <a:buNone/>
            </a:pPr>
            <a:r>
              <a:rPr lang="es">
                <a:solidFill>
                  <a:srgbClr val="753E93"/>
                </a:solidFill>
              </a:rPr>
              <a:t>Comemnten pamnas</a:t>
            </a:r>
            <a:endParaRPr>
              <a:solidFill>
                <a:srgbClr val="753E93"/>
              </a:solidFill>
            </a:endParaRPr>
          </a:p>
        </p:txBody>
      </p:sp>
      <p:sp>
        <p:nvSpPr>
          <p:cNvPr id="2699" name="Google Shape;2699;p36"/>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05</a:t>
            </a:r>
            <a:endParaRPr/>
          </a:p>
        </p:txBody>
      </p:sp>
      <p:pic>
        <p:nvPicPr>
          <p:cNvPr id="2700" name="Google Shape;2700;p36"/>
          <p:cNvPicPr preferRelativeResize="0"/>
          <p:nvPr/>
        </p:nvPicPr>
        <p:blipFill>
          <a:blip r:embed="rId3">
            <a:alphaModFix/>
          </a:blip>
          <a:stretch>
            <a:fillRect/>
          </a:stretch>
        </p:blipFill>
        <p:spPr>
          <a:xfrm>
            <a:off x="5067650" y="690275"/>
            <a:ext cx="3160975" cy="316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37"/>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Docstring</a:t>
            </a:r>
            <a:endParaRPr/>
          </a:p>
        </p:txBody>
      </p:sp>
      <p:sp>
        <p:nvSpPr>
          <p:cNvPr id="2706" name="Google Shape;2706;p37"/>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707" name="Google Shape;2707;p37"/>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708" name="Google Shape;2708;p37"/>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
        <p:nvSpPr>
          <p:cNvPr id="2709" name="Google Shape;2709;p37"/>
          <p:cNvSpPr/>
          <p:nvPr/>
        </p:nvSpPr>
        <p:spPr>
          <a:xfrm>
            <a:off x="484100" y="1742750"/>
            <a:ext cx="8391000" cy="340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lang="es" sz="1900">
                <a:solidFill>
                  <a:schemeClr val="lt1"/>
                </a:solidFill>
              </a:rPr>
              <a:t>Son aquellos datos necesarios con los que trabajará la función.</a:t>
            </a:r>
            <a:endParaRPr/>
          </a:p>
        </p:txBody>
      </p:sp>
      <p:sp>
        <p:nvSpPr>
          <p:cNvPr id="2710" name="Google Shape;2710;p37"/>
          <p:cNvSpPr txBox="1"/>
          <p:nvPr/>
        </p:nvSpPr>
        <p:spPr>
          <a:xfrm>
            <a:off x="3300150" y="727350"/>
            <a:ext cx="4531500" cy="4292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0000FF"/>
                </a:solidFill>
                <a:highlight>
                  <a:srgbClr val="FFFFFE"/>
                </a:highlight>
                <a:latin typeface="Courier New"/>
                <a:ea typeface="Courier New"/>
                <a:cs typeface="Courier New"/>
                <a:sym typeface="Courier New"/>
              </a:rPr>
              <a:t>def</a:t>
            </a:r>
            <a:r>
              <a:rPr lang="es" sz="1250">
                <a:solidFill>
                  <a:schemeClr val="dk1"/>
                </a:solidFill>
                <a:highlight>
                  <a:srgbClr val="FFFFFE"/>
                </a:highlight>
                <a:latin typeface="Courier New"/>
                <a:ea typeface="Courier New"/>
                <a:cs typeface="Courier New"/>
                <a:sym typeface="Courier New"/>
              </a:rPr>
              <a:t> </a:t>
            </a:r>
            <a:r>
              <a:rPr lang="es" sz="1250">
                <a:solidFill>
                  <a:srgbClr val="795E26"/>
                </a:solidFill>
                <a:highlight>
                  <a:srgbClr val="FFFFFE"/>
                </a:highlight>
                <a:latin typeface="Courier New"/>
                <a:ea typeface="Courier New"/>
                <a:cs typeface="Courier New"/>
                <a:sym typeface="Courier New"/>
              </a:rPr>
              <a:t>buscaDivisores</a:t>
            </a:r>
            <a:r>
              <a:rPr lang="es" sz="1250">
                <a:solidFill>
                  <a:schemeClr val="dk1"/>
                </a:solidFill>
                <a:highlight>
                  <a:srgbClr val="FFFFFE"/>
                </a:highlight>
                <a:latin typeface="Courier New"/>
                <a:ea typeface="Courier New"/>
                <a:cs typeface="Courier New"/>
                <a:sym typeface="Courier New"/>
              </a:rPr>
              <a:t>(</a:t>
            </a:r>
            <a:r>
              <a:rPr lang="es" sz="1250">
                <a:solidFill>
                  <a:srgbClr val="001080"/>
                </a:solidFill>
                <a:highlight>
                  <a:srgbClr val="FFFFFE"/>
                </a:highlight>
                <a:latin typeface="Courier New"/>
                <a:ea typeface="Courier New"/>
                <a:cs typeface="Courier New"/>
                <a:sym typeface="Courier New"/>
              </a:rPr>
              <a:t>n</a:t>
            </a:r>
            <a:r>
              <a:rPr lang="es"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31515"/>
                </a:solidFill>
                <a:highlight>
                  <a:srgbClr val="FFFFFE"/>
                </a:highlight>
                <a:latin typeface="Courier New"/>
                <a:ea typeface="Courier New"/>
                <a:cs typeface="Courier New"/>
                <a:sym typeface="Courier New"/>
              </a:rPr>
              <a:t>"""</a:t>
            </a:r>
            <a:endParaRPr sz="1250">
              <a:solidFill>
                <a:srgbClr val="A31515"/>
              </a:solidFill>
              <a:highlight>
                <a:srgbClr val="FFFFFE"/>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 sz="1250">
                <a:solidFill>
                  <a:srgbClr val="A31515"/>
                </a:solidFill>
                <a:highlight>
                  <a:srgbClr val="FFFFFE"/>
                </a:highlight>
                <a:latin typeface="Courier New"/>
                <a:ea typeface="Courier New"/>
                <a:cs typeface="Courier New"/>
                <a:sym typeface="Courier New"/>
              </a:rPr>
              <a:t>Descripción: Dado un número n, regresará el número de divisores </a:t>
            </a:r>
            <a:endParaRPr sz="12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A31515"/>
                </a:solidFill>
                <a:highlight>
                  <a:srgbClr val="FFFFFE"/>
                </a:highlight>
                <a:latin typeface="Courier New"/>
                <a:ea typeface="Courier New"/>
                <a:cs typeface="Courier New"/>
                <a:sym typeface="Courier New"/>
              </a:rPr>
              <a:t>    """</a:t>
            </a:r>
            <a:endParaRPr sz="12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i = </a:t>
            </a:r>
            <a:r>
              <a:rPr lang="es" sz="1250">
                <a:solidFill>
                  <a:srgbClr val="09885A"/>
                </a:solidFill>
                <a:highlight>
                  <a:srgbClr val="FFFFFE"/>
                </a:highlight>
                <a:latin typeface="Courier New"/>
                <a:ea typeface="Courier New"/>
                <a:cs typeface="Courier New"/>
                <a:sym typeface="Courier New"/>
              </a:rPr>
              <a:t>2</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respuesta =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F00DB"/>
                </a:solidFill>
                <a:highlight>
                  <a:srgbClr val="FFFFFE"/>
                </a:highlight>
                <a:latin typeface="Courier New"/>
                <a:ea typeface="Courier New"/>
                <a:cs typeface="Courier New"/>
                <a:sym typeface="Courier New"/>
              </a:rPr>
              <a:t>while</a:t>
            </a:r>
            <a:r>
              <a:rPr lang="es" sz="1250">
                <a:solidFill>
                  <a:schemeClr val="dk1"/>
                </a:solidFill>
                <a:highlight>
                  <a:srgbClr val="FFFFFE"/>
                </a:highlight>
                <a:latin typeface="Courier New"/>
                <a:ea typeface="Courier New"/>
                <a:cs typeface="Courier New"/>
                <a:sym typeface="Courier New"/>
              </a:rPr>
              <a:t> n != </a:t>
            </a:r>
            <a:r>
              <a:rPr lang="es" sz="1250">
                <a:solidFill>
                  <a:srgbClr val="09885A"/>
                </a:solidFill>
                <a:highlight>
                  <a:srgbClr val="FFFFFE"/>
                </a:highlight>
                <a:latin typeface="Courier New"/>
                <a:ea typeface="Courier New"/>
                <a:cs typeface="Courier New"/>
                <a:sym typeface="Courier New"/>
              </a:rPr>
              <a:t>1</a:t>
            </a:r>
            <a:r>
              <a:rPr lang="es"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alpha =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F00DB"/>
                </a:solidFill>
                <a:highlight>
                  <a:srgbClr val="FFFFFE"/>
                </a:highlight>
                <a:latin typeface="Courier New"/>
                <a:ea typeface="Courier New"/>
                <a:cs typeface="Courier New"/>
                <a:sym typeface="Courier New"/>
              </a:rPr>
              <a:t>while</a:t>
            </a:r>
            <a:r>
              <a:rPr lang="es" sz="1250">
                <a:solidFill>
                  <a:schemeClr val="dk1"/>
                </a:solidFill>
                <a:highlight>
                  <a:srgbClr val="FFFFFE"/>
                </a:highlight>
                <a:latin typeface="Courier New"/>
                <a:ea typeface="Courier New"/>
                <a:cs typeface="Courier New"/>
                <a:sym typeface="Courier New"/>
              </a:rPr>
              <a:t> n % i == </a:t>
            </a:r>
            <a:r>
              <a:rPr lang="es" sz="1250">
                <a:solidFill>
                  <a:srgbClr val="09885A"/>
                </a:solidFill>
                <a:highlight>
                  <a:srgbClr val="FFFFFE"/>
                </a:highlight>
                <a:latin typeface="Courier New"/>
                <a:ea typeface="Courier New"/>
                <a:cs typeface="Courier New"/>
                <a:sym typeface="Courier New"/>
              </a:rPr>
              <a:t>0</a:t>
            </a:r>
            <a:r>
              <a:rPr lang="es" sz="1250">
                <a:solidFill>
                  <a:schemeClr val="dk1"/>
                </a:solidFill>
                <a:highlight>
                  <a:srgbClr val="FFFFFE"/>
                </a:highlight>
                <a:latin typeface="Courier New"/>
                <a:ea typeface="Courier New"/>
                <a:cs typeface="Courier New"/>
                <a:sym typeface="Courier New"/>
              </a:rPr>
              <a:t>:</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alpha +=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n /= i</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respuesta = respuesta * alpha</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i +=</a:t>
            </a:r>
            <a:r>
              <a:rPr lang="es"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chemeClr val="dk1"/>
                </a:solidFill>
                <a:highlight>
                  <a:srgbClr val="FFFFFE"/>
                </a:highlight>
                <a:latin typeface="Courier New"/>
                <a:ea typeface="Courier New"/>
                <a:cs typeface="Courier New"/>
                <a:sym typeface="Courier New"/>
              </a:rPr>
              <a:t>    </a:t>
            </a:r>
            <a:r>
              <a:rPr lang="es" sz="1250">
                <a:solidFill>
                  <a:srgbClr val="AF00DB"/>
                </a:solidFill>
                <a:highlight>
                  <a:srgbClr val="FFFFFE"/>
                </a:highlight>
                <a:latin typeface="Courier New"/>
                <a:ea typeface="Courier New"/>
                <a:cs typeface="Courier New"/>
                <a:sym typeface="Courier New"/>
              </a:rPr>
              <a:t>return</a:t>
            </a:r>
            <a:r>
              <a:rPr lang="es" sz="1250">
                <a:solidFill>
                  <a:schemeClr val="dk1"/>
                </a:solidFill>
                <a:highlight>
                  <a:srgbClr val="FFFFFE"/>
                </a:highlight>
                <a:latin typeface="Courier New"/>
                <a:ea typeface="Courier New"/>
                <a:cs typeface="Courier New"/>
                <a:sym typeface="Courier New"/>
              </a:rPr>
              <a:t> respuesta</a:t>
            </a:r>
            <a:endParaRPr sz="12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850">
              <a:solidFill>
                <a:srgbClr val="AF00DB"/>
              </a:solidFill>
              <a:highlight>
                <a:srgbClr val="FFFFFE"/>
              </a:highlight>
              <a:latin typeface="Courier New"/>
              <a:ea typeface="Courier New"/>
              <a:cs typeface="Courier New"/>
              <a:sym typeface="Courier New"/>
            </a:endParaRPr>
          </a:p>
        </p:txBody>
      </p:sp>
      <p:sp>
        <p:nvSpPr>
          <p:cNvPr id="2711" name="Google Shape;2711;p37"/>
          <p:cNvSpPr txBox="1"/>
          <p:nvPr/>
        </p:nvSpPr>
        <p:spPr>
          <a:xfrm>
            <a:off x="3375450" y="819150"/>
            <a:ext cx="4380900" cy="445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450">
                <a:solidFill>
                  <a:srgbClr val="0000FF"/>
                </a:solidFill>
                <a:highlight>
                  <a:srgbClr val="FFFFFE"/>
                </a:highlight>
                <a:latin typeface="Courier New"/>
                <a:ea typeface="Courier New"/>
                <a:cs typeface="Courier New"/>
                <a:sym typeface="Courier New"/>
              </a:rPr>
              <a:t>def</a:t>
            </a:r>
            <a:r>
              <a:rPr lang="es" sz="1450">
                <a:solidFill>
                  <a:schemeClr val="dk1"/>
                </a:solidFill>
                <a:highlight>
                  <a:srgbClr val="FFFFFE"/>
                </a:highlight>
                <a:latin typeface="Courier New"/>
                <a:ea typeface="Courier New"/>
                <a:cs typeface="Courier New"/>
                <a:sym typeface="Courier New"/>
              </a:rPr>
              <a:t> </a:t>
            </a:r>
            <a:r>
              <a:rPr lang="es" sz="1450">
                <a:solidFill>
                  <a:srgbClr val="795E26"/>
                </a:solidFill>
                <a:highlight>
                  <a:srgbClr val="FFFFFE"/>
                </a:highlight>
                <a:latin typeface="Courier New"/>
                <a:ea typeface="Courier New"/>
                <a:cs typeface="Courier New"/>
                <a:sym typeface="Courier New"/>
              </a:rPr>
              <a:t>buscaDivisores</a:t>
            </a:r>
            <a:r>
              <a:rPr lang="es" sz="1450">
                <a:solidFill>
                  <a:schemeClr val="dk1"/>
                </a:solidFill>
                <a:highlight>
                  <a:srgbClr val="FFFFFE"/>
                </a:highlight>
                <a:latin typeface="Courier New"/>
                <a:ea typeface="Courier New"/>
                <a:cs typeface="Courier New"/>
                <a:sym typeface="Courier New"/>
              </a:rPr>
              <a:t>(</a:t>
            </a:r>
            <a:r>
              <a:rPr lang="es" sz="1450">
                <a:solidFill>
                  <a:srgbClr val="001080"/>
                </a:solidFill>
                <a:highlight>
                  <a:srgbClr val="FFFFFE"/>
                </a:highlight>
                <a:latin typeface="Courier New"/>
                <a:ea typeface="Courier New"/>
                <a:cs typeface="Courier New"/>
                <a:sym typeface="Courier New"/>
              </a:rPr>
              <a:t>n</a:t>
            </a:r>
            <a:r>
              <a:rPr lang="es" sz="1450">
                <a:solidFill>
                  <a:schemeClr val="dk1"/>
                </a:solidFill>
                <a:highlight>
                  <a:srgbClr val="FFFFFE"/>
                </a:highlight>
                <a:latin typeface="Courier New"/>
                <a:ea typeface="Courier New"/>
                <a:cs typeface="Courier New"/>
                <a:sym typeface="Courier New"/>
              </a:rPr>
              <a:t>):</a:t>
            </a:r>
            <a:endParaRPr sz="14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chemeClr val="dk1"/>
                </a:solidFill>
                <a:highlight>
                  <a:srgbClr val="FFFFFE"/>
                </a:highlight>
                <a:latin typeface="Courier New"/>
                <a:ea typeface="Courier New"/>
                <a:cs typeface="Courier New"/>
                <a:sym typeface="Courier New"/>
              </a:rPr>
              <a:t>i = </a:t>
            </a:r>
            <a:r>
              <a:rPr lang="es" sz="1450">
                <a:solidFill>
                  <a:srgbClr val="09885A"/>
                </a:solidFill>
                <a:highlight>
                  <a:srgbClr val="FFFFFE"/>
                </a:highlight>
                <a:latin typeface="Courier New"/>
                <a:ea typeface="Courier New"/>
                <a:cs typeface="Courier New"/>
                <a:sym typeface="Courier New"/>
              </a:rPr>
              <a:t>2</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respuesta =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rgbClr val="AF00DB"/>
                </a:solidFill>
                <a:highlight>
                  <a:srgbClr val="FFFFFE"/>
                </a:highlight>
                <a:latin typeface="Courier New"/>
                <a:ea typeface="Courier New"/>
                <a:cs typeface="Courier New"/>
                <a:sym typeface="Courier New"/>
              </a:rPr>
              <a:t>while</a:t>
            </a:r>
            <a:r>
              <a:rPr lang="es" sz="1450">
                <a:solidFill>
                  <a:schemeClr val="dk1"/>
                </a:solidFill>
                <a:highlight>
                  <a:srgbClr val="FFFFFE"/>
                </a:highlight>
                <a:latin typeface="Courier New"/>
                <a:ea typeface="Courier New"/>
                <a:cs typeface="Courier New"/>
                <a:sym typeface="Courier New"/>
              </a:rPr>
              <a:t> n != </a:t>
            </a:r>
            <a:r>
              <a:rPr lang="es" sz="1450">
                <a:solidFill>
                  <a:srgbClr val="09885A"/>
                </a:solidFill>
                <a:highlight>
                  <a:srgbClr val="FFFFFE"/>
                </a:highlight>
                <a:latin typeface="Courier New"/>
                <a:ea typeface="Courier New"/>
                <a:cs typeface="Courier New"/>
                <a:sym typeface="Courier New"/>
              </a:rPr>
              <a:t>1</a:t>
            </a:r>
            <a:r>
              <a:rPr lang="es"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alpha =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rgbClr val="AF00DB"/>
                </a:solidFill>
                <a:highlight>
                  <a:srgbClr val="FFFFFE"/>
                </a:highlight>
                <a:latin typeface="Courier New"/>
                <a:ea typeface="Courier New"/>
                <a:cs typeface="Courier New"/>
                <a:sym typeface="Courier New"/>
              </a:rPr>
              <a:t>while</a:t>
            </a:r>
            <a:r>
              <a:rPr lang="es" sz="1450">
                <a:solidFill>
                  <a:schemeClr val="dk1"/>
                </a:solidFill>
                <a:highlight>
                  <a:srgbClr val="FFFFFE"/>
                </a:highlight>
                <a:latin typeface="Courier New"/>
                <a:ea typeface="Courier New"/>
                <a:cs typeface="Courier New"/>
                <a:sym typeface="Courier New"/>
              </a:rPr>
              <a:t> n % i == </a:t>
            </a:r>
            <a:r>
              <a:rPr lang="es" sz="1450">
                <a:solidFill>
                  <a:srgbClr val="09885A"/>
                </a:solidFill>
                <a:highlight>
                  <a:srgbClr val="FFFFFE"/>
                </a:highlight>
                <a:latin typeface="Courier New"/>
                <a:ea typeface="Courier New"/>
                <a:cs typeface="Courier New"/>
                <a:sym typeface="Courier New"/>
              </a:rPr>
              <a:t>0</a:t>
            </a:r>
            <a:r>
              <a:rPr lang="es"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alpha +=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n /= i</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respuesta = respuesta * alpha</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i +=</a:t>
            </a:r>
            <a:r>
              <a:rPr lang="es" sz="1450">
                <a:solidFill>
                  <a:srgbClr val="09885A"/>
                </a:solidFill>
                <a:highlight>
                  <a:srgbClr val="FFFFFE"/>
                </a:highlight>
                <a:latin typeface="Courier New"/>
                <a:ea typeface="Courier New"/>
                <a:cs typeface="Courier New"/>
                <a:sym typeface="Courier New"/>
              </a:rPr>
              <a:t>1</a:t>
            </a:r>
            <a:endParaRPr sz="14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chemeClr val="dk1"/>
                </a:solidFill>
                <a:highlight>
                  <a:srgbClr val="FFFFFE"/>
                </a:highlight>
                <a:latin typeface="Courier New"/>
                <a:ea typeface="Courier New"/>
                <a:cs typeface="Courier New"/>
                <a:sym typeface="Courier New"/>
              </a:rPr>
              <a:t>    </a:t>
            </a:r>
            <a:r>
              <a:rPr lang="es" sz="1450">
                <a:solidFill>
                  <a:srgbClr val="AF00DB"/>
                </a:solidFill>
                <a:highlight>
                  <a:srgbClr val="FFFFFE"/>
                </a:highlight>
                <a:latin typeface="Courier New"/>
                <a:ea typeface="Courier New"/>
                <a:cs typeface="Courier New"/>
                <a:sym typeface="Courier New"/>
              </a:rPr>
              <a:t>return</a:t>
            </a:r>
            <a:r>
              <a:rPr lang="es" sz="1450">
                <a:solidFill>
                  <a:schemeClr val="dk1"/>
                </a:solidFill>
                <a:highlight>
                  <a:srgbClr val="FFFFFE"/>
                </a:highlight>
                <a:latin typeface="Courier New"/>
                <a:ea typeface="Courier New"/>
                <a:cs typeface="Courier New"/>
                <a:sym typeface="Courier New"/>
              </a:rPr>
              <a:t> respuesta</a:t>
            </a:r>
            <a:endParaRPr sz="14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50">
              <a:solidFill>
                <a:srgbClr val="AF00DB"/>
              </a:solidFill>
              <a:highlight>
                <a:srgbClr val="FFFFFE"/>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711"/>
                                        </p:tgtEl>
                                        <p:attrNameLst>
                                          <p:attrName>ppt_y</p:attrName>
                                        </p:attrNameLst>
                                      </p:cBhvr>
                                      <p:tavLst>
                                        <p:tav fmla="" tm="0">
                                          <p:val>
                                            <p:strVal val="#ppt_y"/>
                                          </p:val>
                                        </p:tav>
                                        <p:tav fmla="" tm="100000">
                                          <p:val>
                                            <p:strVal val="#ppt_y+1"/>
                                          </p:val>
                                        </p:tav>
                                      </p:tavLst>
                                    </p:anim>
                                    <p:set>
                                      <p:cBhvr>
                                        <p:cTn dur="1" fill="hold">
                                          <p:stCondLst>
                                            <p:cond delay="500"/>
                                          </p:stCondLst>
                                        </p:cTn>
                                        <p:tgtEl>
                                          <p:spTgt spid="27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38"/>
          <p:cNvSpPr txBox="1"/>
          <p:nvPr>
            <p:ph type="ctrTitle"/>
          </p:nvPr>
        </p:nvSpPr>
        <p:spPr>
          <a:xfrm>
            <a:off x="1635175" y="769325"/>
            <a:ext cx="5314500" cy="10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a:t>Help(function)</a:t>
            </a:r>
            <a:endParaRPr b="0" sz="1400">
              <a:latin typeface="Scope One"/>
              <a:ea typeface="Scope One"/>
              <a:cs typeface="Scope One"/>
              <a:sym typeface="Scope One"/>
            </a:endParaRPr>
          </a:p>
        </p:txBody>
      </p:sp>
      <p:pic>
        <p:nvPicPr>
          <p:cNvPr id="2717" name="Google Shape;2717;p38"/>
          <p:cNvPicPr preferRelativeResize="0"/>
          <p:nvPr/>
        </p:nvPicPr>
        <p:blipFill>
          <a:blip r:embed="rId3">
            <a:alphaModFix/>
          </a:blip>
          <a:stretch>
            <a:fillRect/>
          </a:stretch>
        </p:blipFill>
        <p:spPr>
          <a:xfrm>
            <a:off x="3249163" y="2022450"/>
            <a:ext cx="2086525" cy="208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39"/>
          <p:cNvSpPr txBox="1"/>
          <p:nvPr>
            <p:ph idx="2" type="title"/>
          </p:nvPr>
        </p:nvSpPr>
        <p:spPr>
          <a:xfrm>
            <a:off x="163125" y="2781250"/>
            <a:ext cx="4301700" cy="13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¿Preguntas?</a:t>
            </a:r>
            <a:endParaRPr/>
          </a:p>
          <a:p>
            <a:pPr indent="0" lvl="0" marL="0" rtl="0" algn="ctr">
              <a:spcBef>
                <a:spcPts val="0"/>
              </a:spcBef>
              <a:spcAft>
                <a:spcPts val="0"/>
              </a:spcAft>
              <a:buNone/>
            </a:pPr>
            <a:r>
              <a:rPr lang="es">
                <a:solidFill>
                  <a:srgbClr val="753E93"/>
                </a:solidFill>
              </a:rPr>
              <a:t>Preguntando se llega a San Pancho dicen</a:t>
            </a:r>
            <a:endParaRPr>
              <a:solidFill>
                <a:srgbClr val="753E93"/>
              </a:solidFill>
            </a:endParaRPr>
          </a:p>
        </p:txBody>
      </p:sp>
      <p:sp>
        <p:nvSpPr>
          <p:cNvPr id="2723" name="Google Shape;2723;p39"/>
          <p:cNvSpPr txBox="1"/>
          <p:nvPr>
            <p:ph type="title"/>
          </p:nvPr>
        </p:nvSpPr>
        <p:spPr>
          <a:xfrm>
            <a:off x="-1676475" y="2274025"/>
            <a:ext cx="8001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06</a:t>
            </a:r>
            <a:endParaRPr/>
          </a:p>
        </p:txBody>
      </p:sp>
      <p:pic>
        <p:nvPicPr>
          <p:cNvPr id="2724" name="Google Shape;2724;p39"/>
          <p:cNvPicPr preferRelativeResize="0"/>
          <p:nvPr/>
        </p:nvPicPr>
        <p:blipFill>
          <a:blip r:embed="rId3">
            <a:alphaModFix/>
          </a:blip>
          <a:stretch>
            <a:fillRect/>
          </a:stretch>
        </p:blipFill>
        <p:spPr>
          <a:xfrm>
            <a:off x="4894325" y="597525"/>
            <a:ext cx="3260100" cy="2929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22"/>
          <p:cNvSpPr txBox="1"/>
          <p:nvPr>
            <p:ph type="title"/>
          </p:nvPr>
        </p:nvSpPr>
        <p:spPr>
          <a:xfrm>
            <a:off x="2349325" y="1550925"/>
            <a:ext cx="1914000" cy="13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753E93"/>
                </a:solidFill>
              </a:rPr>
              <a:t>Bubu</a:t>
            </a:r>
            <a:endParaRPr>
              <a:solidFill>
                <a:srgbClr val="753E93"/>
              </a:solidFill>
            </a:endParaRPr>
          </a:p>
        </p:txBody>
      </p:sp>
      <p:sp>
        <p:nvSpPr>
          <p:cNvPr id="2482" name="Google Shape;2482;p22"/>
          <p:cNvSpPr txBox="1"/>
          <p:nvPr>
            <p:ph idx="1" type="subTitle"/>
          </p:nvPr>
        </p:nvSpPr>
        <p:spPr>
          <a:xfrm>
            <a:off x="1958025" y="3089650"/>
            <a:ext cx="3262500" cy="1808400"/>
          </a:xfrm>
          <a:prstGeom prst="rect">
            <a:avLst/>
          </a:prstGeom>
        </p:spPr>
        <p:txBody>
          <a:bodyPr anchorCtr="0" anchor="t" bIns="91425" lIns="90000"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      </a:t>
            </a:r>
            <a:r>
              <a:rPr lang="es" sz="1600">
                <a:solidFill>
                  <a:srgbClr val="753E93"/>
                </a:solidFill>
                <a:latin typeface="Trebuchet MS"/>
                <a:ea typeface="Trebuchet MS"/>
                <a:cs typeface="Trebuchet MS"/>
                <a:sym typeface="Trebuchet MS"/>
              </a:rPr>
              <a:t>David Pedroza Segoviano.</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Edad: </a:t>
            </a:r>
            <a:r>
              <a:rPr lang="es" sz="1600">
                <a:solidFill>
                  <a:srgbClr val="753E93"/>
                </a:solidFill>
                <a:latin typeface="Trebuchet MS"/>
                <a:ea typeface="Trebuchet MS"/>
                <a:cs typeface="Trebuchet MS"/>
                <a:sym typeface="Trebuchet MS"/>
              </a:rPr>
              <a:t>20 años.</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Estudiante Licenciatura en Física.</a:t>
            </a:r>
            <a:endParaRPr sz="1600">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solidFill>
                  <a:srgbClr val="753E93"/>
                </a:solidFill>
                <a:latin typeface="Trebuchet MS"/>
                <a:ea typeface="Trebuchet MS"/>
                <a:cs typeface="Trebuchet MS"/>
                <a:sym typeface="Trebuchet MS"/>
              </a:rPr>
              <a:t>Programador de Closet.</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s" sz="1600">
                <a:latin typeface="Trebuchet MS"/>
                <a:ea typeface="Trebuchet MS"/>
                <a:cs typeface="Trebuchet MS"/>
                <a:sym typeface="Trebuchet MS"/>
              </a:rPr>
              <a:t>Animal </a:t>
            </a:r>
            <a:r>
              <a:rPr lang="es" sz="1600">
                <a:latin typeface="Trebuchet MS"/>
                <a:ea typeface="Trebuchet MS"/>
                <a:cs typeface="Trebuchet MS"/>
                <a:sym typeface="Trebuchet MS"/>
              </a:rPr>
              <a:t>espiritual</a:t>
            </a:r>
            <a:r>
              <a:rPr lang="es" sz="1600">
                <a:latin typeface="Trebuchet MS"/>
                <a:ea typeface="Trebuchet MS"/>
                <a:cs typeface="Trebuchet MS"/>
                <a:sym typeface="Trebuchet MS"/>
              </a:rPr>
              <a:t>: </a:t>
            </a:r>
            <a:r>
              <a:rPr lang="es" sz="1600">
                <a:solidFill>
                  <a:srgbClr val="753E93"/>
                </a:solidFill>
                <a:latin typeface="Trebuchet MS"/>
                <a:ea typeface="Trebuchet MS"/>
                <a:cs typeface="Trebuchet MS"/>
                <a:sym typeface="Trebuchet MS"/>
              </a:rPr>
              <a:t>Perrito espacial</a:t>
            </a:r>
            <a:endParaRPr sz="1600">
              <a:solidFill>
                <a:srgbClr val="753E93"/>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pic>
        <p:nvPicPr>
          <p:cNvPr id="2483" name="Google Shape;2483;p22"/>
          <p:cNvPicPr preferRelativeResize="0"/>
          <p:nvPr/>
        </p:nvPicPr>
        <p:blipFill>
          <a:blip r:embed="rId3">
            <a:alphaModFix/>
          </a:blip>
          <a:stretch>
            <a:fillRect/>
          </a:stretch>
        </p:blipFill>
        <p:spPr>
          <a:xfrm>
            <a:off x="4770637" y="626988"/>
            <a:ext cx="2155500" cy="2155500"/>
          </a:xfrm>
          <a:prstGeom prst="ellipse">
            <a:avLst/>
          </a:prstGeom>
          <a:noFill/>
          <a:ln>
            <a:noFill/>
          </a:ln>
        </p:spPr>
      </p:pic>
      <p:pic>
        <p:nvPicPr>
          <p:cNvPr id="2484" name="Google Shape;2484;p22"/>
          <p:cNvPicPr preferRelativeResize="0"/>
          <p:nvPr/>
        </p:nvPicPr>
        <p:blipFill>
          <a:blip r:embed="rId4">
            <a:alphaModFix/>
          </a:blip>
          <a:stretch>
            <a:fillRect/>
          </a:stretch>
        </p:blipFill>
        <p:spPr>
          <a:xfrm>
            <a:off x="101275" y="0"/>
            <a:ext cx="1982725" cy="1000557"/>
          </a:xfrm>
          <a:prstGeom prst="rect">
            <a:avLst/>
          </a:prstGeom>
          <a:noFill/>
          <a:ln>
            <a:noFill/>
          </a:ln>
        </p:spPr>
      </p:pic>
      <p:pic>
        <p:nvPicPr>
          <p:cNvPr id="2485" name="Google Shape;2485;p22"/>
          <p:cNvPicPr preferRelativeResize="0"/>
          <p:nvPr/>
        </p:nvPicPr>
        <p:blipFill>
          <a:blip r:embed="rId5">
            <a:alphaModFix/>
          </a:blip>
          <a:stretch>
            <a:fillRect/>
          </a:stretch>
        </p:blipFill>
        <p:spPr>
          <a:xfrm>
            <a:off x="2065525" y="3124200"/>
            <a:ext cx="283800" cy="283800"/>
          </a:xfrm>
          <a:prstGeom prst="rect">
            <a:avLst/>
          </a:prstGeom>
          <a:noFill/>
          <a:ln>
            <a:noFill/>
          </a:ln>
        </p:spPr>
      </p:pic>
      <p:pic>
        <p:nvPicPr>
          <p:cNvPr id="2486" name="Google Shape;2486;p22"/>
          <p:cNvPicPr preferRelativeResize="0"/>
          <p:nvPr/>
        </p:nvPicPr>
        <p:blipFill rotWithShape="1">
          <a:blip r:embed="rId6">
            <a:alphaModFix/>
          </a:blip>
          <a:srcRect b="20289" l="34739" r="33180" t="21907"/>
          <a:stretch/>
        </p:blipFill>
        <p:spPr>
          <a:xfrm>
            <a:off x="512288" y="3799750"/>
            <a:ext cx="1160700" cy="10983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8" name="Shape 2728"/>
        <p:cNvGrpSpPr/>
        <p:nvPr/>
      </p:nvGrpSpPr>
      <p:grpSpPr>
        <a:xfrm>
          <a:off x="0" y="0"/>
          <a:ext cx="0" cy="0"/>
          <a:chOff x="0" y="0"/>
          <a:chExt cx="0" cy="0"/>
        </a:xfrm>
      </p:grpSpPr>
      <p:sp>
        <p:nvSpPr>
          <p:cNvPr id="2729" name="Google Shape;2729;p40"/>
          <p:cNvSpPr txBox="1"/>
          <p:nvPr>
            <p:ph type="ctrTitle"/>
          </p:nvPr>
        </p:nvSpPr>
        <p:spPr>
          <a:xfrm>
            <a:off x="391150" y="1408513"/>
            <a:ext cx="8342700" cy="142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¡GRacias!</a:t>
            </a:r>
            <a:endParaRPr/>
          </a:p>
        </p:txBody>
      </p:sp>
      <p:sp>
        <p:nvSpPr>
          <p:cNvPr id="2730" name="Google Shape;2730;p40"/>
          <p:cNvSpPr txBox="1"/>
          <p:nvPr>
            <p:ph idx="1" type="subTitle"/>
          </p:nvPr>
        </p:nvSpPr>
        <p:spPr>
          <a:xfrm>
            <a:off x="2217050" y="2759750"/>
            <a:ext cx="5926200" cy="22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900"/>
              <a:t>¿Alguien tiene preguntas?</a:t>
            </a:r>
            <a:endParaRPr sz="1900"/>
          </a:p>
          <a:p>
            <a:pPr indent="0" lvl="0" marL="0" rtl="0" algn="ctr">
              <a:spcBef>
                <a:spcPts val="0"/>
              </a:spcBef>
              <a:spcAft>
                <a:spcPts val="0"/>
              </a:spcAft>
              <a:buClr>
                <a:schemeClr val="dk1"/>
              </a:buClr>
              <a:buSzPts val="1100"/>
              <a:buFont typeface="Arial"/>
              <a:buNone/>
            </a:pPr>
            <a:r>
              <a:t/>
            </a:r>
            <a:endParaRPr sz="1900"/>
          </a:p>
          <a:p>
            <a:pPr indent="0" lvl="0" marL="0" rtl="0" algn="ctr">
              <a:spcBef>
                <a:spcPts val="0"/>
              </a:spcBef>
              <a:spcAft>
                <a:spcPts val="0"/>
              </a:spcAft>
              <a:buClr>
                <a:schemeClr val="dk1"/>
              </a:buClr>
              <a:buSzPts val="1100"/>
              <a:buFont typeface="Arial"/>
              <a:buNone/>
            </a:pPr>
            <a:r>
              <a:rPr lang="es" sz="1900"/>
              <a:t>david.pedroza.segoviano@gmail.com </a:t>
            </a:r>
            <a:endParaRPr sz="1900"/>
          </a:p>
          <a:p>
            <a:pPr indent="0" lvl="0" marL="0" rtl="0" algn="ctr">
              <a:spcBef>
                <a:spcPts val="0"/>
              </a:spcBef>
              <a:spcAft>
                <a:spcPts val="0"/>
              </a:spcAft>
              <a:buClr>
                <a:schemeClr val="dk1"/>
              </a:buClr>
              <a:buSzPts val="1100"/>
              <a:buFont typeface="Arial"/>
              <a:buNone/>
            </a:pPr>
            <a:r>
              <a:rPr lang="es" sz="1900"/>
              <a:t>477 402 70 85</a:t>
            </a:r>
            <a:endParaRPr sz="1900"/>
          </a:p>
          <a:p>
            <a:pPr indent="0" lvl="0" marL="0" rtl="0" algn="ctr">
              <a:spcBef>
                <a:spcPts val="0"/>
              </a:spcBef>
              <a:spcAft>
                <a:spcPts val="0"/>
              </a:spcAft>
              <a:buClr>
                <a:schemeClr val="dk1"/>
              </a:buClr>
              <a:buSzPts val="1100"/>
              <a:buFont typeface="Arial"/>
              <a:buNone/>
            </a:pPr>
            <a:r>
              <a:rPr lang="es" sz="1900"/>
              <a:t>David Pedroza Segoviano (Bubu)</a:t>
            </a:r>
            <a:endParaRPr sz="1900"/>
          </a:p>
          <a:p>
            <a:pPr indent="0" lvl="0" marL="0" rtl="0" algn="ctr">
              <a:spcBef>
                <a:spcPts val="0"/>
              </a:spcBef>
              <a:spcAft>
                <a:spcPts val="0"/>
              </a:spcAft>
              <a:buNone/>
            </a:pPr>
            <a:r>
              <a:t/>
            </a:r>
            <a:endParaRPr sz="1900"/>
          </a:p>
        </p:txBody>
      </p:sp>
      <p:grpSp>
        <p:nvGrpSpPr>
          <p:cNvPr id="2731" name="Google Shape;2731;p40"/>
          <p:cNvGrpSpPr/>
          <p:nvPr/>
        </p:nvGrpSpPr>
        <p:grpSpPr>
          <a:xfrm rot="-3173619">
            <a:off x="5552918" y="1335422"/>
            <a:ext cx="404019" cy="908554"/>
            <a:chOff x="619975" y="3437025"/>
            <a:chExt cx="232225" cy="522225"/>
          </a:xfrm>
        </p:grpSpPr>
        <p:sp>
          <p:nvSpPr>
            <p:cNvPr id="2732" name="Google Shape;2732;p40"/>
            <p:cNvSpPr/>
            <p:nvPr/>
          </p:nvSpPr>
          <p:spPr>
            <a:xfrm>
              <a:off x="640900" y="3833650"/>
              <a:ext cx="190375" cy="125600"/>
            </a:xfrm>
            <a:custGeom>
              <a:rect b="b" l="l" r="r" t="t"/>
              <a:pathLst>
                <a:path extrusionOk="0" h="5024" w="7615">
                  <a:moveTo>
                    <a:pt x="4342" y="1"/>
                  </a:moveTo>
                  <a:cubicBezTo>
                    <a:pt x="4342" y="1"/>
                    <a:pt x="7615" y="2182"/>
                    <a:pt x="3809" y="5024"/>
                  </a:cubicBezTo>
                  <a:cubicBezTo>
                    <a:pt x="0" y="2182"/>
                    <a:pt x="3276" y="1"/>
                    <a:pt x="3276" y="1"/>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0"/>
            <p:cNvSpPr/>
            <p:nvPr/>
          </p:nvSpPr>
          <p:spPr>
            <a:xfrm>
              <a:off x="673475" y="3833650"/>
              <a:ext cx="125000" cy="82350"/>
            </a:xfrm>
            <a:custGeom>
              <a:rect b="b" l="l" r="r" t="t"/>
              <a:pathLst>
                <a:path extrusionOk="0" h="3294" w="5000">
                  <a:moveTo>
                    <a:pt x="2855" y="1"/>
                  </a:moveTo>
                  <a:cubicBezTo>
                    <a:pt x="2855" y="1"/>
                    <a:pt x="5000" y="1428"/>
                    <a:pt x="2506" y="3293"/>
                  </a:cubicBezTo>
                  <a:cubicBezTo>
                    <a:pt x="1" y="1428"/>
                    <a:pt x="2154" y="1"/>
                    <a:pt x="2154" y="1"/>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0"/>
            <p:cNvSpPr/>
            <p:nvPr/>
          </p:nvSpPr>
          <p:spPr>
            <a:xfrm>
              <a:off x="699225" y="3833650"/>
              <a:ext cx="73625" cy="48525"/>
            </a:xfrm>
            <a:custGeom>
              <a:rect b="b" l="l" r="r" t="t"/>
              <a:pathLst>
                <a:path extrusionOk="0" h="1941" w="2945">
                  <a:moveTo>
                    <a:pt x="1681" y="1"/>
                  </a:moveTo>
                  <a:cubicBezTo>
                    <a:pt x="1681" y="1"/>
                    <a:pt x="2944" y="845"/>
                    <a:pt x="1476" y="1940"/>
                  </a:cubicBezTo>
                  <a:cubicBezTo>
                    <a:pt x="0" y="841"/>
                    <a:pt x="1271" y="1"/>
                    <a:pt x="1271" y="1"/>
                  </a:cubicBezTo>
                  <a:close/>
                </a:path>
              </a:pathLst>
            </a:custGeom>
            <a:solidFill>
              <a:srgbClr val="592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0"/>
            <p:cNvSpPr/>
            <p:nvPr/>
          </p:nvSpPr>
          <p:spPr>
            <a:xfrm>
              <a:off x="619975" y="3715975"/>
              <a:ext cx="83575" cy="139850"/>
            </a:xfrm>
            <a:custGeom>
              <a:rect b="b" l="l" r="r" t="t"/>
              <a:pathLst>
                <a:path extrusionOk="0" h="5594" w="3343">
                  <a:moveTo>
                    <a:pt x="1854" y="0"/>
                  </a:moveTo>
                  <a:lnTo>
                    <a:pt x="398" y="2461"/>
                  </a:lnTo>
                  <a:cubicBezTo>
                    <a:pt x="99" y="2969"/>
                    <a:pt x="1" y="3551"/>
                    <a:pt x="103" y="4125"/>
                  </a:cubicBezTo>
                  <a:lnTo>
                    <a:pt x="365" y="5593"/>
                  </a:lnTo>
                  <a:cubicBezTo>
                    <a:pt x="1145" y="5392"/>
                    <a:pt x="1682" y="4868"/>
                    <a:pt x="1801" y="4183"/>
                  </a:cubicBezTo>
                  <a:lnTo>
                    <a:pt x="1801" y="4179"/>
                  </a:lnTo>
                  <a:lnTo>
                    <a:pt x="3342" y="3457"/>
                  </a:lnTo>
                  <a:lnTo>
                    <a:pt x="1854" y="0"/>
                  </a:ln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0"/>
            <p:cNvSpPr/>
            <p:nvPr/>
          </p:nvSpPr>
          <p:spPr>
            <a:xfrm>
              <a:off x="619975" y="3715875"/>
              <a:ext cx="46475" cy="139750"/>
            </a:xfrm>
            <a:custGeom>
              <a:rect b="b" l="l" r="r" t="t"/>
              <a:pathLst>
                <a:path extrusionOk="0" h="5590" w="1859">
                  <a:moveTo>
                    <a:pt x="411" y="4207"/>
                  </a:moveTo>
                  <a:cubicBezTo>
                    <a:pt x="308" y="3633"/>
                    <a:pt x="411" y="2973"/>
                    <a:pt x="652" y="2428"/>
                  </a:cubicBezTo>
                  <a:cubicBezTo>
                    <a:pt x="1046" y="1546"/>
                    <a:pt x="1858" y="0"/>
                    <a:pt x="1858" y="0"/>
                  </a:cubicBezTo>
                  <a:lnTo>
                    <a:pt x="402" y="2460"/>
                  </a:lnTo>
                  <a:cubicBezTo>
                    <a:pt x="99" y="2969"/>
                    <a:pt x="1" y="3551"/>
                    <a:pt x="103" y="4125"/>
                  </a:cubicBezTo>
                  <a:lnTo>
                    <a:pt x="365" y="5589"/>
                  </a:lnTo>
                  <a:cubicBezTo>
                    <a:pt x="464" y="5565"/>
                    <a:pt x="558" y="5536"/>
                    <a:pt x="648" y="5499"/>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0"/>
            <p:cNvSpPr/>
            <p:nvPr/>
          </p:nvSpPr>
          <p:spPr>
            <a:xfrm>
              <a:off x="768625" y="3715975"/>
              <a:ext cx="83575" cy="139850"/>
            </a:xfrm>
            <a:custGeom>
              <a:rect b="b" l="l" r="r" t="t"/>
              <a:pathLst>
                <a:path extrusionOk="0" h="5594" w="3343">
                  <a:moveTo>
                    <a:pt x="1489" y="0"/>
                  </a:moveTo>
                  <a:lnTo>
                    <a:pt x="0" y="3457"/>
                  </a:lnTo>
                  <a:lnTo>
                    <a:pt x="1542" y="4179"/>
                  </a:lnTo>
                  <a:lnTo>
                    <a:pt x="1542" y="4183"/>
                  </a:lnTo>
                  <a:cubicBezTo>
                    <a:pt x="1661" y="4868"/>
                    <a:pt x="2198" y="5392"/>
                    <a:pt x="2977" y="5593"/>
                  </a:cubicBezTo>
                  <a:lnTo>
                    <a:pt x="3240" y="4125"/>
                  </a:lnTo>
                  <a:cubicBezTo>
                    <a:pt x="3342" y="3551"/>
                    <a:pt x="3244" y="2969"/>
                    <a:pt x="2944" y="2461"/>
                  </a:cubicBezTo>
                  <a:lnTo>
                    <a:pt x="1489" y="0"/>
                  </a:ln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0"/>
            <p:cNvSpPr/>
            <p:nvPr/>
          </p:nvSpPr>
          <p:spPr>
            <a:xfrm>
              <a:off x="805825" y="3715875"/>
              <a:ext cx="46375" cy="139750"/>
            </a:xfrm>
            <a:custGeom>
              <a:rect b="b" l="l" r="r" t="t"/>
              <a:pathLst>
                <a:path extrusionOk="0" h="5590" w="1855">
                  <a:moveTo>
                    <a:pt x="1444" y="4207"/>
                  </a:moveTo>
                  <a:cubicBezTo>
                    <a:pt x="1547" y="3633"/>
                    <a:pt x="1444" y="2973"/>
                    <a:pt x="1202" y="2428"/>
                  </a:cubicBezTo>
                  <a:cubicBezTo>
                    <a:pt x="809" y="1546"/>
                    <a:pt x="1" y="0"/>
                    <a:pt x="1" y="0"/>
                  </a:cubicBezTo>
                  <a:lnTo>
                    <a:pt x="1456" y="2460"/>
                  </a:lnTo>
                  <a:cubicBezTo>
                    <a:pt x="1756" y="2969"/>
                    <a:pt x="1854" y="3551"/>
                    <a:pt x="1752" y="4125"/>
                  </a:cubicBezTo>
                  <a:lnTo>
                    <a:pt x="1489" y="5589"/>
                  </a:lnTo>
                  <a:cubicBezTo>
                    <a:pt x="1395" y="5565"/>
                    <a:pt x="1297" y="5536"/>
                    <a:pt x="1210" y="5499"/>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0"/>
            <p:cNvSpPr/>
            <p:nvPr/>
          </p:nvSpPr>
          <p:spPr>
            <a:xfrm>
              <a:off x="628175" y="3483475"/>
              <a:ext cx="215925" cy="320575"/>
            </a:xfrm>
            <a:custGeom>
              <a:rect b="b" l="l" r="r" t="t"/>
              <a:pathLst>
                <a:path extrusionOk="0" h="12823" w="8637">
                  <a:moveTo>
                    <a:pt x="8091" y="2969"/>
                  </a:moveTo>
                  <a:cubicBezTo>
                    <a:pt x="7890" y="1694"/>
                    <a:pt x="7382" y="726"/>
                    <a:pt x="6803" y="0"/>
                  </a:cubicBezTo>
                  <a:lnTo>
                    <a:pt x="1842" y="0"/>
                  </a:lnTo>
                  <a:cubicBezTo>
                    <a:pt x="1259" y="726"/>
                    <a:pt x="755" y="1694"/>
                    <a:pt x="554" y="2969"/>
                  </a:cubicBezTo>
                  <a:cubicBezTo>
                    <a:pt x="1" y="6467"/>
                    <a:pt x="1866" y="10776"/>
                    <a:pt x="2896" y="12823"/>
                  </a:cubicBezTo>
                  <a:lnTo>
                    <a:pt x="5749" y="12823"/>
                  </a:lnTo>
                  <a:cubicBezTo>
                    <a:pt x="6771" y="10776"/>
                    <a:pt x="8636" y="6467"/>
                    <a:pt x="8091" y="2969"/>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0"/>
            <p:cNvSpPr/>
            <p:nvPr/>
          </p:nvSpPr>
          <p:spPr>
            <a:xfrm>
              <a:off x="700450" y="3804125"/>
              <a:ext cx="71375" cy="29650"/>
            </a:xfrm>
            <a:custGeom>
              <a:rect b="b" l="l" r="r" t="t"/>
              <a:pathLst>
                <a:path extrusionOk="0" h="1186" w="2855">
                  <a:moveTo>
                    <a:pt x="505" y="956"/>
                  </a:moveTo>
                  <a:cubicBezTo>
                    <a:pt x="579" y="1100"/>
                    <a:pt x="730" y="1186"/>
                    <a:pt x="894" y="1186"/>
                  </a:cubicBezTo>
                  <a:lnTo>
                    <a:pt x="1960" y="1186"/>
                  </a:lnTo>
                  <a:cubicBezTo>
                    <a:pt x="2124" y="1186"/>
                    <a:pt x="2272" y="1100"/>
                    <a:pt x="2350" y="956"/>
                  </a:cubicBezTo>
                  <a:cubicBezTo>
                    <a:pt x="2461" y="755"/>
                    <a:pt x="2641" y="427"/>
                    <a:pt x="2854" y="1"/>
                  </a:cubicBezTo>
                  <a:lnTo>
                    <a:pt x="0" y="1"/>
                  </a:lnTo>
                  <a:cubicBezTo>
                    <a:pt x="210" y="419"/>
                    <a:pt x="390" y="751"/>
                    <a:pt x="505" y="956"/>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0"/>
            <p:cNvSpPr/>
            <p:nvPr/>
          </p:nvSpPr>
          <p:spPr>
            <a:xfrm>
              <a:off x="674100" y="3437025"/>
              <a:ext cx="124075" cy="46575"/>
            </a:xfrm>
            <a:custGeom>
              <a:rect b="b" l="l" r="r" t="t"/>
              <a:pathLst>
                <a:path extrusionOk="0" h="1863" w="4963">
                  <a:moveTo>
                    <a:pt x="2481" y="1"/>
                  </a:moveTo>
                  <a:cubicBezTo>
                    <a:pt x="2481" y="1"/>
                    <a:pt x="1108" y="481"/>
                    <a:pt x="1" y="1862"/>
                  </a:cubicBezTo>
                  <a:lnTo>
                    <a:pt x="4962" y="1862"/>
                  </a:lnTo>
                  <a:cubicBezTo>
                    <a:pt x="3855" y="481"/>
                    <a:pt x="2481" y="1"/>
                    <a:pt x="2481" y="1"/>
                  </a:cubicBezTo>
                  <a:close/>
                </a:path>
              </a:pathLst>
            </a:custGeom>
            <a:solidFill>
              <a:srgbClr val="8B3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0"/>
            <p:cNvSpPr/>
            <p:nvPr/>
          </p:nvSpPr>
          <p:spPr>
            <a:xfrm>
              <a:off x="628075" y="3437025"/>
              <a:ext cx="108075" cy="396650"/>
            </a:xfrm>
            <a:custGeom>
              <a:rect b="b" l="l" r="r" t="t"/>
              <a:pathLst>
                <a:path extrusionOk="0" h="15866" w="4323">
                  <a:moveTo>
                    <a:pt x="4322" y="1"/>
                  </a:moveTo>
                  <a:cubicBezTo>
                    <a:pt x="4322" y="1"/>
                    <a:pt x="2949" y="481"/>
                    <a:pt x="1842" y="1862"/>
                  </a:cubicBezTo>
                  <a:cubicBezTo>
                    <a:pt x="1259" y="2584"/>
                    <a:pt x="755" y="3552"/>
                    <a:pt x="554" y="4827"/>
                  </a:cubicBezTo>
                  <a:cubicBezTo>
                    <a:pt x="0" y="8325"/>
                    <a:pt x="1866" y="12634"/>
                    <a:pt x="2895" y="14681"/>
                  </a:cubicBezTo>
                  <a:cubicBezTo>
                    <a:pt x="3113" y="15107"/>
                    <a:pt x="3289" y="15435"/>
                    <a:pt x="3404" y="15632"/>
                  </a:cubicBezTo>
                  <a:cubicBezTo>
                    <a:pt x="3482" y="15775"/>
                    <a:pt x="3629" y="15866"/>
                    <a:pt x="3793" y="15866"/>
                  </a:cubicBezTo>
                  <a:cubicBezTo>
                    <a:pt x="54" y="6475"/>
                    <a:pt x="911" y="3470"/>
                    <a:pt x="4322" y="1"/>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0"/>
            <p:cNvSpPr/>
            <p:nvPr/>
          </p:nvSpPr>
          <p:spPr>
            <a:xfrm>
              <a:off x="676450" y="3505200"/>
              <a:ext cx="119250" cy="119150"/>
            </a:xfrm>
            <a:custGeom>
              <a:rect b="b" l="l" r="r" t="t"/>
              <a:pathLst>
                <a:path extrusionOk="0" h="4766" w="4770">
                  <a:moveTo>
                    <a:pt x="2387" y="1"/>
                  </a:moveTo>
                  <a:cubicBezTo>
                    <a:pt x="1067" y="1"/>
                    <a:pt x="1" y="1067"/>
                    <a:pt x="1" y="2383"/>
                  </a:cubicBezTo>
                  <a:cubicBezTo>
                    <a:pt x="1" y="3699"/>
                    <a:pt x="1067" y="4765"/>
                    <a:pt x="2387" y="4765"/>
                  </a:cubicBezTo>
                  <a:cubicBezTo>
                    <a:pt x="3704" y="4765"/>
                    <a:pt x="4770" y="3699"/>
                    <a:pt x="4770" y="2383"/>
                  </a:cubicBezTo>
                  <a:cubicBezTo>
                    <a:pt x="4770" y="1067"/>
                    <a:pt x="3704" y="1"/>
                    <a:pt x="2387" y="1"/>
                  </a:cubicBezTo>
                  <a:close/>
                </a:path>
              </a:pathLst>
            </a:custGeom>
            <a:solidFill>
              <a:srgbClr val="452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0"/>
            <p:cNvSpPr/>
            <p:nvPr/>
          </p:nvSpPr>
          <p:spPr>
            <a:xfrm>
              <a:off x="677375" y="3503450"/>
              <a:ext cx="117400" cy="117400"/>
            </a:xfrm>
            <a:custGeom>
              <a:rect b="b" l="l" r="r" t="t"/>
              <a:pathLst>
                <a:path extrusionOk="0" h="4696" w="4696">
                  <a:moveTo>
                    <a:pt x="2350" y="1"/>
                  </a:moveTo>
                  <a:cubicBezTo>
                    <a:pt x="1051" y="1"/>
                    <a:pt x="1" y="1055"/>
                    <a:pt x="1" y="2350"/>
                  </a:cubicBezTo>
                  <a:cubicBezTo>
                    <a:pt x="1" y="3646"/>
                    <a:pt x="1051" y="4696"/>
                    <a:pt x="2350" y="4696"/>
                  </a:cubicBezTo>
                  <a:cubicBezTo>
                    <a:pt x="3646" y="4696"/>
                    <a:pt x="4696" y="3646"/>
                    <a:pt x="4696" y="2350"/>
                  </a:cubicBezTo>
                  <a:cubicBezTo>
                    <a:pt x="4696" y="1055"/>
                    <a:pt x="3646" y="1"/>
                    <a:pt x="2350" y="1"/>
                  </a:cubicBezTo>
                  <a:close/>
                </a:path>
              </a:pathLst>
            </a:custGeom>
            <a:solidFill>
              <a:srgbClr val="CE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0"/>
            <p:cNvSpPr/>
            <p:nvPr/>
          </p:nvSpPr>
          <p:spPr>
            <a:xfrm>
              <a:off x="689275" y="3515450"/>
              <a:ext cx="93625" cy="93525"/>
            </a:xfrm>
            <a:custGeom>
              <a:rect b="b" l="l" r="r" t="t"/>
              <a:pathLst>
                <a:path extrusionOk="0" h="3741" w="3745">
                  <a:moveTo>
                    <a:pt x="3744" y="1870"/>
                  </a:moveTo>
                  <a:cubicBezTo>
                    <a:pt x="3744" y="2904"/>
                    <a:pt x="2904" y="3740"/>
                    <a:pt x="1874" y="3740"/>
                  </a:cubicBezTo>
                  <a:cubicBezTo>
                    <a:pt x="841" y="3740"/>
                    <a:pt x="0" y="2904"/>
                    <a:pt x="0" y="1870"/>
                  </a:cubicBezTo>
                  <a:cubicBezTo>
                    <a:pt x="0" y="837"/>
                    <a:pt x="841" y="1"/>
                    <a:pt x="1874" y="1"/>
                  </a:cubicBezTo>
                  <a:cubicBezTo>
                    <a:pt x="2904" y="1"/>
                    <a:pt x="3744" y="837"/>
                    <a:pt x="3744" y="1870"/>
                  </a:cubicBezTo>
                  <a:close/>
                </a:path>
              </a:pathLst>
            </a:custGeom>
            <a:solidFill>
              <a:srgbClr val="3E1A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0"/>
            <p:cNvSpPr/>
            <p:nvPr/>
          </p:nvSpPr>
          <p:spPr>
            <a:xfrm>
              <a:off x="697675" y="3523750"/>
              <a:ext cx="76925" cy="76925"/>
            </a:xfrm>
            <a:custGeom>
              <a:rect b="b" l="l" r="r" t="t"/>
              <a:pathLst>
                <a:path extrusionOk="0" h="3077" w="3077">
                  <a:moveTo>
                    <a:pt x="1538" y="1"/>
                  </a:moveTo>
                  <a:cubicBezTo>
                    <a:pt x="685" y="1"/>
                    <a:pt x="1" y="690"/>
                    <a:pt x="1" y="1538"/>
                  </a:cubicBezTo>
                  <a:cubicBezTo>
                    <a:pt x="1" y="2387"/>
                    <a:pt x="685" y="3076"/>
                    <a:pt x="1538" y="3076"/>
                  </a:cubicBezTo>
                  <a:cubicBezTo>
                    <a:pt x="2387" y="3076"/>
                    <a:pt x="3076" y="2387"/>
                    <a:pt x="3076" y="1538"/>
                  </a:cubicBezTo>
                  <a:cubicBezTo>
                    <a:pt x="3076" y="690"/>
                    <a:pt x="2387" y="1"/>
                    <a:pt x="1538" y="1"/>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0"/>
            <p:cNvSpPr/>
            <p:nvPr/>
          </p:nvSpPr>
          <p:spPr>
            <a:xfrm>
              <a:off x="706600" y="3532850"/>
              <a:ext cx="29550" cy="29375"/>
            </a:xfrm>
            <a:custGeom>
              <a:rect b="b" l="l" r="r" t="t"/>
              <a:pathLst>
                <a:path extrusionOk="0" h="1175" w="1182">
                  <a:moveTo>
                    <a:pt x="1129" y="0"/>
                  </a:moveTo>
                  <a:cubicBezTo>
                    <a:pt x="992" y="0"/>
                    <a:pt x="858" y="29"/>
                    <a:pt x="730" y="84"/>
                  </a:cubicBezTo>
                  <a:cubicBezTo>
                    <a:pt x="587" y="137"/>
                    <a:pt x="452" y="227"/>
                    <a:pt x="341" y="334"/>
                  </a:cubicBezTo>
                  <a:cubicBezTo>
                    <a:pt x="230" y="445"/>
                    <a:pt x="144" y="580"/>
                    <a:pt x="87" y="723"/>
                  </a:cubicBezTo>
                  <a:cubicBezTo>
                    <a:pt x="25" y="867"/>
                    <a:pt x="0" y="1019"/>
                    <a:pt x="5" y="1174"/>
                  </a:cubicBezTo>
                  <a:lnTo>
                    <a:pt x="33" y="1174"/>
                  </a:lnTo>
                  <a:cubicBezTo>
                    <a:pt x="128" y="1027"/>
                    <a:pt x="205" y="908"/>
                    <a:pt x="287" y="805"/>
                  </a:cubicBezTo>
                  <a:cubicBezTo>
                    <a:pt x="370" y="703"/>
                    <a:pt x="452" y="617"/>
                    <a:pt x="534" y="531"/>
                  </a:cubicBezTo>
                  <a:cubicBezTo>
                    <a:pt x="620" y="441"/>
                    <a:pt x="710" y="363"/>
                    <a:pt x="812" y="281"/>
                  </a:cubicBezTo>
                  <a:cubicBezTo>
                    <a:pt x="915" y="207"/>
                    <a:pt x="1030" y="125"/>
                    <a:pt x="1181" y="26"/>
                  </a:cubicBezTo>
                  <a:lnTo>
                    <a:pt x="1181" y="2"/>
                  </a:lnTo>
                  <a:cubicBezTo>
                    <a:pt x="1164" y="1"/>
                    <a:pt x="1147" y="0"/>
                    <a:pt x="1129" y="0"/>
                  </a:cubicBezTo>
                  <a:close/>
                </a:path>
              </a:pathLst>
            </a:custGeom>
            <a:solidFill>
              <a:srgbClr val="CE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0"/>
            <p:cNvSpPr/>
            <p:nvPr/>
          </p:nvSpPr>
          <p:spPr>
            <a:xfrm>
              <a:off x="716950" y="3543125"/>
              <a:ext cx="55900" cy="55800"/>
            </a:xfrm>
            <a:custGeom>
              <a:rect b="b" l="l" r="r" t="t"/>
              <a:pathLst>
                <a:path extrusionOk="0" h="2232" w="2236">
                  <a:moveTo>
                    <a:pt x="2030" y="1"/>
                  </a:moveTo>
                  <a:lnTo>
                    <a:pt x="1" y="2031"/>
                  </a:lnTo>
                  <a:cubicBezTo>
                    <a:pt x="222" y="2158"/>
                    <a:pt x="472" y="2231"/>
                    <a:pt x="747" y="2231"/>
                  </a:cubicBezTo>
                  <a:cubicBezTo>
                    <a:pt x="1567" y="2231"/>
                    <a:pt x="2235" y="1563"/>
                    <a:pt x="2235" y="739"/>
                  </a:cubicBezTo>
                  <a:cubicBezTo>
                    <a:pt x="2231" y="472"/>
                    <a:pt x="2162" y="222"/>
                    <a:pt x="2030" y="1"/>
                  </a:cubicBezTo>
                  <a:close/>
                </a:path>
              </a:pathLst>
            </a:custGeom>
            <a:solidFill>
              <a:srgbClr val="CED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0"/>
            <p:cNvSpPr/>
            <p:nvPr/>
          </p:nvSpPr>
          <p:spPr>
            <a:xfrm>
              <a:off x="724950" y="3737300"/>
              <a:ext cx="22375" cy="25"/>
            </a:xfrm>
            <a:custGeom>
              <a:rect b="b" l="l" r="r" t="t"/>
              <a:pathLst>
                <a:path extrusionOk="0" fill="none" h="1" w="895">
                  <a:moveTo>
                    <a:pt x="0" y="0"/>
                  </a:moveTo>
                  <a:lnTo>
                    <a:pt x="894" y="0"/>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0"/>
            <p:cNvSpPr/>
            <p:nvPr/>
          </p:nvSpPr>
          <p:spPr>
            <a:xfrm>
              <a:off x="724950" y="3745400"/>
              <a:ext cx="22375" cy="25"/>
            </a:xfrm>
            <a:custGeom>
              <a:rect b="b" l="l" r="r" t="t"/>
              <a:pathLst>
                <a:path extrusionOk="0" fill="none" h="1" w="895">
                  <a:moveTo>
                    <a:pt x="0" y="0"/>
                  </a:moveTo>
                  <a:lnTo>
                    <a:pt x="894" y="0"/>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0"/>
            <p:cNvSpPr/>
            <p:nvPr/>
          </p:nvSpPr>
          <p:spPr>
            <a:xfrm>
              <a:off x="724950" y="3753800"/>
              <a:ext cx="22375" cy="25"/>
            </a:xfrm>
            <a:custGeom>
              <a:rect b="b" l="l" r="r" t="t"/>
              <a:pathLst>
                <a:path extrusionOk="0" fill="none" h="1" w="895">
                  <a:moveTo>
                    <a:pt x="0" y="0"/>
                  </a:moveTo>
                  <a:lnTo>
                    <a:pt x="894" y="0"/>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0"/>
            <p:cNvSpPr/>
            <p:nvPr/>
          </p:nvSpPr>
          <p:spPr>
            <a:xfrm>
              <a:off x="724950" y="3762100"/>
              <a:ext cx="22375" cy="25"/>
            </a:xfrm>
            <a:custGeom>
              <a:rect b="b" l="l" r="r" t="t"/>
              <a:pathLst>
                <a:path extrusionOk="0" fill="none" h="1" w="895">
                  <a:moveTo>
                    <a:pt x="0" y="1"/>
                  </a:moveTo>
                  <a:lnTo>
                    <a:pt x="894" y="1"/>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0"/>
            <p:cNvSpPr/>
            <p:nvPr/>
          </p:nvSpPr>
          <p:spPr>
            <a:xfrm>
              <a:off x="724950" y="3770400"/>
              <a:ext cx="22375" cy="25"/>
            </a:xfrm>
            <a:custGeom>
              <a:rect b="b" l="l" r="r" t="t"/>
              <a:pathLst>
                <a:path extrusionOk="0" fill="none" h="1" w="895">
                  <a:moveTo>
                    <a:pt x="0" y="1"/>
                  </a:moveTo>
                  <a:lnTo>
                    <a:pt x="894" y="1"/>
                  </a:lnTo>
                </a:path>
              </a:pathLst>
            </a:custGeom>
            <a:noFill/>
            <a:ln cap="rnd" cmpd="sng" w="1325">
              <a:solidFill>
                <a:srgbClr val="3B3B3B"/>
              </a:solidFill>
              <a:prstDash val="solid"/>
              <a:miter lim="41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0"/>
            <p:cNvSpPr/>
            <p:nvPr/>
          </p:nvSpPr>
          <p:spPr>
            <a:xfrm>
              <a:off x="720025" y="3642275"/>
              <a:ext cx="32125" cy="32100"/>
            </a:xfrm>
            <a:custGeom>
              <a:rect b="b" l="l" r="r" t="t"/>
              <a:pathLst>
                <a:path extrusionOk="0" h="1284" w="1285">
                  <a:moveTo>
                    <a:pt x="1" y="640"/>
                  </a:moveTo>
                  <a:cubicBezTo>
                    <a:pt x="1" y="287"/>
                    <a:pt x="288" y="0"/>
                    <a:pt x="644" y="0"/>
                  </a:cubicBezTo>
                  <a:cubicBezTo>
                    <a:pt x="997" y="0"/>
                    <a:pt x="1284" y="287"/>
                    <a:pt x="1284" y="640"/>
                  </a:cubicBezTo>
                  <a:cubicBezTo>
                    <a:pt x="1284" y="996"/>
                    <a:pt x="997" y="1283"/>
                    <a:pt x="644" y="1283"/>
                  </a:cubicBezTo>
                  <a:cubicBezTo>
                    <a:pt x="288" y="1283"/>
                    <a:pt x="1" y="996"/>
                    <a:pt x="1" y="640"/>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0"/>
            <p:cNvSpPr/>
            <p:nvPr/>
          </p:nvSpPr>
          <p:spPr>
            <a:xfrm>
              <a:off x="723300" y="3645450"/>
              <a:ext cx="25650" cy="25650"/>
            </a:xfrm>
            <a:custGeom>
              <a:rect b="b" l="l" r="r" t="t"/>
              <a:pathLst>
                <a:path extrusionOk="0" h="1026" w="1026">
                  <a:moveTo>
                    <a:pt x="1026" y="513"/>
                  </a:moveTo>
                  <a:cubicBezTo>
                    <a:pt x="1026" y="796"/>
                    <a:pt x="792" y="1025"/>
                    <a:pt x="513" y="1025"/>
                  </a:cubicBezTo>
                  <a:cubicBezTo>
                    <a:pt x="230" y="1025"/>
                    <a:pt x="1" y="796"/>
                    <a:pt x="1" y="513"/>
                  </a:cubicBezTo>
                  <a:cubicBezTo>
                    <a:pt x="1" y="234"/>
                    <a:pt x="230" y="0"/>
                    <a:pt x="513" y="0"/>
                  </a:cubicBezTo>
                  <a:cubicBezTo>
                    <a:pt x="792" y="0"/>
                    <a:pt x="1026" y="234"/>
                    <a:pt x="1026" y="513"/>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0"/>
            <p:cNvSpPr/>
            <p:nvPr/>
          </p:nvSpPr>
          <p:spPr>
            <a:xfrm>
              <a:off x="728125" y="3684600"/>
              <a:ext cx="15925" cy="15925"/>
            </a:xfrm>
            <a:custGeom>
              <a:rect b="b" l="l" r="r" t="t"/>
              <a:pathLst>
                <a:path extrusionOk="0" h="637" w="637">
                  <a:moveTo>
                    <a:pt x="636" y="316"/>
                  </a:moveTo>
                  <a:cubicBezTo>
                    <a:pt x="636" y="493"/>
                    <a:pt x="493" y="636"/>
                    <a:pt x="320" y="636"/>
                  </a:cubicBezTo>
                  <a:cubicBezTo>
                    <a:pt x="144" y="636"/>
                    <a:pt x="1" y="493"/>
                    <a:pt x="1" y="316"/>
                  </a:cubicBezTo>
                  <a:cubicBezTo>
                    <a:pt x="1" y="140"/>
                    <a:pt x="144" y="1"/>
                    <a:pt x="320" y="1"/>
                  </a:cubicBezTo>
                  <a:cubicBezTo>
                    <a:pt x="493" y="1"/>
                    <a:pt x="636" y="140"/>
                    <a:pt x="636" y="316"/>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0"/>
            <p:cNvSpPr/>
            <p:nvPr/>
          </p:nvSpPr>
          <p:spPr>
            <a:xfrm>
              <a:off x="729675" y="3686150"/>
              <a:ext cx="12825" cy="12825"/>
            </a:xfrm>
            <a:custGeom>
              <a:rect b="b" l="l" r="r" t="t"/>
              <a:pathLst>
                <a:path extrusionOk="0" h="513" w="513">
                  <a:moveTo>
                    <a:pt x="513" y="254"/>
                  </a:moveTo>
                  <a:cubicBezTo>
                    <a:pt x="513" y="398"/>
                    <a:pt x="402" y="513"/>
                    <a:pt x="258" y="513"/>
                  </a:cubicBezTo>
                  <a:cubicBezTo>
                    <a:pt x="115" y="513"/>
                    <a:pt x="0" y="398"/>
                    <a:pt x="0" y="254"/>
                  </a:cubicBezTo>
                  <a:cubicBezTo>
                    <a:pt x="0" y="111"/>
                    <a:pt x="115" y="0"/>
                    <a:pt x="258" y="0"/>
                  </a:cubicBezTo>
                  <a:cubicBezTo>
                    <a:pt x="402" y="0"/>
                    <a:pt x="513" y="115"/>
                    <a:pt x="513" y="254"/>
                  </a:cubicBezTo>
                  <a:close/>
                </a:path>
              </a:pathLst>
            </a:custGeom>
            <a:solidFill>
              <a:srgbClr val="B4B7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58" name="Google Shape;2758;p40"/>
          <p:cNvPicPr preferRelativeResize="0"/>
          <p:nvPr/>
        </p:nvPicPr>
        <p:blipFill rotWithShape="1">
          <a:blip r:embed="rId3">
            <a:alphaModFix/>
          </a:blip>
          <a:srcRect b="0" l="27882" r="24208" t="10450"/>
          <a:stretch/>
        </p:blipFill>
        <p:spPr>
          <a:xfrm>
            <a:off x="699225" y="624450"/>
            <a:ext cx="2366700" cy="2488200"/>
          </a:xfrm>
          <a:prstGeom prst="ellipse">
            <a:avLst/>
          </a:prstGeom>
          <a:noFill/>
          <a:ln>
            <a:noFill/>
          </a:ln>
        </p:spPr>
      </p:pic>
      <p:pic>
        <p:nvPicPr>
          <p:cNvPr id="2759" name="Google Shape;2759;p40"/>
          <p:cNvPicPr preferRelativeResize="0"/>
          <p:nvPr/>
        </p:nvPicPr>
        <p:blipFill>
          <a:blip r:embed="rId4">
            <a:alphaModFix/>
          </a:blip>
          <a:stretch>
            <a:fillRect/>
          </a:stretch>
        </p:blipFill>
        <p:spPr>
          <a:xfrm>
            <a:off x="3004641" y="3955485"/>
            <a:ext cx="358542" cy="371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9885A"/>
        </a:solidFill>
      </p:bgPr>
    </p:bg>
    <p:spTree>
      <p:nvGrpSpPr>
        <p:cNvPr id="2763" name="Shape 2763"/>
        <p:cNvGrpSpPr/>
        <p:nvPr/>
      </p:nvGrpSpPr>
      <p:grpSpPr>
        <a:xfrm>
          <a:off x="0" y="0"/>
          <a:ext cx="0" cy="0"/>
          <a:chOff x="0" y="0"/>
          <a:chExt cx="0" cy="0"/>
        </a:xfrm>
      </p:grpSpPr>
      <p:pic>
        <p:nvPicPr>
          <p:cNvPr id="2764" name="Google Shape;2764;p41">
            <a:hlinkClick r:id="rId3"/>
          </p:cNvPr>
          <p:cNvPicPr preferRelativeResize="0"/>
          <p:nvPr/>
        </p:nvPicPr>
        <p:blipFill>
          <a:blip r:embed="rId4">
            <a:alphaModFix/>
          </a:blip>
          <a:stretch>
            <a:fillRect/>
          </a:stretch>
        </p:blipFill>
        <p:spPr>
          <a:xfrm>
            <a:off x="546507" y="2026275"/>
            <a:ext cx="3466073" cy="1387375"/>
          </a:xfrm>
          <a:prstGeom prst="rect">
            <a:avLst/>
          </a:prstGeom>
          <a:noFill/>
          <a:ln>
            <a:noFill/>
          </a:ln>
        </p:spPr>
      </p:pic>
      <p:sp>
        <p:nvSpPr>
          <p:cNvPr id="2765" name="Google Shape;2765;p41"/>
          <p:cNvSpPr txBox="1"/>
          <p:nvPr>
            <p:ph idx="4294967295" type="ctrTitle"/>
          </p:nvPr>
        </p:nvSpPr>
        <p:spPr>
          <a:xfrm>
            <a:off x="2903700" y="1115100"/>
            <a:ext cx="33366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900"/>
              <a:t>Créditos</a:t>
            </a:r>
            <a:endParaRPr sz="3900"/>
          </a:p>
        </p:txBody>
      </p:sp>
      <p:pic>
        <p:nvPicPr>
          <p:cNvPr id="2766" name="Google Shape;2766;p41">
            <a:hlinkClick r:id="rId5"/>
          </p:cNvPr>
          <p:cNvPicPr preferRelativeResize="0"/>
          <p:nvPr/>
        </p:nvPicPr>
        <p:blipFill rotWithShape="1">
          <a:blip r:embed="rId6">
            <a:alphaModFix/>
          </a:blip>
          <a:srcRect b="33072" l="0" r="0" t="25100"/>
          <a:stretch/>
        </p:blipFill>
        <p:spPr>
          <a:xfrm>
            <a:off x="5326850" y="1850987"/>
            <a:ext cx="3446324" cy="1441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23"/>
          <p:cNvSpPr txBox="1"/>
          <p:nvPr>
            <p:ph type="title"/>
          </p:nvPr>
        </p:nvSpPr>
        <p:spPr>
          <a:xfrm flipH="1">
            <a:off x="5850400" y="663675"/>
            <a:ext cx="2808900" cy="182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Hoy </a:t>
            </a:r>
            <a:endParaRPr/>
          </a:p>
          <a:p>
            <a:pPr indent="0" lvl="0" marL="0" rtl="0" algn="l">
              <a:spcBef>
                <a:spcPts val="0"/>
              </a:spcBef>
              <a:spcAft>
                <a:spcPts val="0"/>
              </a:spcAft>
              <a:buNone/>
            </a:pPr>
            <a:r>
              <a:rPr lang="es">
                <a:solidFill>
                  <a:srgbClr val="753E93"/>
                </a:solidFill>
              </a:rPr>
              <a:t>Veremos</a:t>
            </a:r>
            <a:endParaRPr>
              <a:solidFill>
                <a:srgbClr val="753E93"/>
              </a:solidFill>
            </a:endParaRPr>
          </a:p>
        </p:txBody>
      </p:sp>
      <p:sp>
        <p:nvSpPr>
          <p:cNvPr id="2492" name="Google Shape;2492;p23"/>
          <p:cNvSpPr txBox="1"/>
          <p:nvPr>
            <p:ph idx="5" type="subTitle"/>
          </p:nvPr>
        </p:nvSpPr>
        <p:spPr>
          <a:xfrm flipH="1">
            <a:off x="5024625" y="3702000"/>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Metámosle salsita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3" name="Google Shape;2493;p23"/>
          <p:cNvSpPr txBox="1"/>
          <p:nvPr>
            <p:ph idx="1" type="subTitle"/>
          </p:nvPr>
        </p:nvSpPr>
        <p:spPr>
          <a:xfrm flipH="1">
            <a:off x="5024625" y="2819800"/>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¿Qué son? ¿Para qué sirven?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4" name="Google Shape;2494;p23"/>
          <p:cNvSpPr txBox="1"/>
          <p:nvPr>
            <p:ph idx="2" type="title"/>
          </p:nvPr>
        </p:nvSpPr>
        <p:spPr>
          <a:xfrm flipH="1">
            <a:off x="5024675" y="2568125"/>
            <a:ext cx="606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Introducción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5" name="Google Shape;2495;p23"/>
          <p:cNvSpPr txBox="1"/>
          <p:nvPr>
            <p:ph idx="3" type="subTitle"/>
          </p:nvPr>
        </p:nvSpPr>
        <p:spPr>
          <a:xfrm flipH="1">
            <a:off x="5024625" y="3238113"/>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¿Cómo se escriben o qué hongo?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96" name="Google Shape;2496;p23"/>
          <p:cNvSpPr txBox="1"/>
          <p:nvPr>
            <p:ph idx="4" type="title"/>
          </p:nvPr>
        </p:nvSpPr>
        <p:spPr>
          <a:xfrm flipH="1">
            <a:off x="5024675" y="2988750"/>
            <a:ext cx="6063300" cy="1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Sintaxis</a:t>
            </a:r>
            <a:endParaRPr/>
          </a:p>
        </p:txBody>
      </p:sp>
      <p:sp>
        <p:nvSpPr>
          <p:cNvPr id="2497" name="Google Shape;2497;p23"/>
          <p:cNvSpPr txBox="1"/>
          <p:nvPr>
            <p:ph idx="6" type="title"/>
          </p:nvPr>
        </p:nvSpPr>
        <p:spPr>
          <a:xfrm flipH="1">
            <a:off x="5024575" y="3450325"/>
            <a:ext cx="2217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Argumentos</a:t>
            </a:r>
            <a:endParaRPr/>
          </a:p>
        </p:txBody>
      </p:sp>
      <p:sp>
        <p:nvSpPr>
          <p:cNvPr id="2498" name="Google Shape;2498;p23"/>
          <p:cNvSpPr txBox="1"/>
          <p:nvPr>
            <p:ph idx="7" type="title"/>
          </p:nvPr>
        </p:nvSpPr>
        <p:spPr>
          <a:xfrm flipH="1">
            <a:off x="-1080850" y="2568125"/>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01</a:t>
            </a:r>
            <a:endParaRPr>
              <a:solidFill>
                <a:srgbClr val="753E93"/>
              </a:solidFill>
            </a:endParaRPr>
          </a:p>
        </p:txBody>
      </p:sp>
      <p:sp>
        <p:nvSpPr>
          <p:cNvPr id="2499" name="Google Shape;2499;p23"/>
          <p:cNvSpPr txBox="1"/>
          <p:nvPr>
            <p:ph idx="8" type="title"/>
          </p:nvPr>
        </p:nvSpPr>
        <p:spPr>
          <a:xfrm flipH="1">
            <a:off x="-1038625" y="3009213"/>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02</a:t>
            </a:r>
            <a:endParaRPr>
              <a:solidFill>
                <a:srgbClr val="753E93"/>
              </a:solidFill>
            </a:endParaRPr>
          </a:p>
        </p:txBody>
      </p:sp>
      <p:sp>
        <p:nvSpPr>
          <p:cNvPr id="2500" name="Google Shape;2500;p23"/>
          <p:cNvSpPr txBox="1"/>
          <p:nvPr>
            <p:ph idx="9" type="title"/>
          </p:nvPr>
        </p:nvSpPr>
        <p:spPr>
          <a:xfrm flipH="1">
            <a:off x="-1080850" y="3450325"/>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03</a:t>
            </a:r>
            <a:endParaRPr>
              <a:solidFill>
                <a:srgbClr val="753E93"/>
              </a:solidFill>
            </a:endParaRPr>
          </a:p>
        </p:txBody>
      </p:sp>
      <p:grpSp>
        <p:nvGrpSpPr>
          <p:cNvPr id="2501" name="Google Shape;2501;p23"/>
          <p:cNvGrpSpPr/>
          <p:nvPr/>
        </p:nvGrpSpPr>
        <p:grpSpPr>
          <a:xfrm rot="-972520">
            <a:off x="8541741" y="1470780"/>
            <a:ext cx="471510" cy="563523"/>
            <a:chOff x="1286350" y="1839150"/>
            <a:chExt cx="137875" cy="164775"/>
          </a:xfrm>
        </p:grpSpPr>
        <p:sp>
          <p:nvSpPr>
            <p:cNvPr id="2502" name="Google Shape;2502;p23"/>
            <p:cNvSpPr/>
            <p:nvPr/>
          </p:nvSpPr>
          <p:spPr>
            <a:xfrm>
              <a:off x="1286350" y="1887900"/>
              <a:ext cx="105475" cy="116025"/>
            </a:xfrm>
            <a:custGeom>
              <a:rect b="b" l="l" r="r" t="t"/>
              <a:pathLst>
                <a:path extrusionOk="0" h="4641" w="4219">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3"/>
            <p:cNvSpPr/>
            <p:nvPr/>
          </p:nvSpPr>
          <p:spPr>
            <a:xfrm>
              <a:off x="1295975" y="1892950"/>
              <a:ext cx="90625" cy="99800"/>
            </a:xfrm>
            <a:custGeom>
              <a:rect b="b" l="l" r="r" t="t"/>
              <a:pathLst>
                <a:path extrusionOk="0" h="3992" w="3625">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3"/>
            <p:cNvSpPr/>
            <p:nvPr/>
          </p:nvSpPr>
          <p:spPr>
            <a:xfrm>
              <a:off x="1320150" y="1899225"/>
              <a:ext cx="59075" cy="65950"/>
            </a:xfrm>
            <a:custGeom>
              <a:rect b="b" l="l" r="r" t="t"/>
              <a:pathLst>
                <a:path extrusionOk="0" h="2638" w="2363">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3"/>
            <p:cNvSpPr/>
            <p:nvPr/>
          </p:nvSpPr>
          <p:spPr>
            <a:xfrm>
              <a:off x="1332425" y="1900250"/>
              <a:ext cx="44625" cy="41100"/>
            </a:xfrm>
            <a:custGeom>
              <a:rect b="b" l="l" r="r" t="t"/>
              <a:pathLst>
                <a:path extrusionOk="0" h="1644" w="1785">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3"/>
            <p:cNvSpPr/>
            <p:nvPr/>
          </p:nvSpPr>
          <p:spPr>
            <a:xfrm>
              <a:off x="1320325" y="1942300"/>
              <a:ext cx="16350" cy="22400"/>
            </a:xfrm>
            <a:custGeom>
              <a:rect b="b" l="l" r="r" t="t"/>
              <a:pathLst>
                <a:path extrusionOk="0" h="896" w="654">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3"/>
            <p:cNvSpPr/>
            <p:nvPr/>
          </p:nvSpPr>
          <p:spPr>
            <a:xfrm>
              <a:off x="1358675" y="1891925"/>
              <a:ext cx="28025" cy="24650"/>
            </a:xfrm>
            <a:custGeom>
              <a:rect b="b" l="l" r="r" t="t"/>
              <a:pathLst>
                <a:path extrusionOk="0" h="986" w="1121">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3"/>
            <p:cNvSpPr/>
            <p:nvPr/>
          </p:nvSpPr>
          <p:spPr>
            <a:xfrm>
              <a:off x="1358800" y="1897900"/>
              <a:ext cx="23700" cy="18175"/>
            </a:xfrm>
            <a:custGeom>
              <a:rect b="b" l="l" r="r" t="t"/>
              <a:pathLst>
                <a:path extrusionOk="0" h="727" w="948">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3"/>
            <p:cNvSpPr/>
            <p:nvPr/>
          </p:nvSpPr>
          <p:spPr>
            <a:xfrm>
              <a:off x="1365550" y="1847050"/>
              <a:ext cx="56000" cy="60200"/>
            </a:xfrm>
            <a:custGeom>
              <a:rect b="b" l="l" r="r" t="t"/>
              <a:pathLst>
                <a:path extrusionOk="0" h="2408" w="2240">
                  <a:moveTo>
                    <a:pt x="1264" y="1"/>
                  </a:moveTo>
                  <a:lnTo>
                    <a:pt x="1" y="1674"/>
                  </a:lnTo>
                  <a:lnTo>
                    <a:pt x="977" y="2408"/>
                  </a:lnTo>
                  <a:lnTo>
                    <a:pt x="2240" y="735"/>
                  </a:lnTo>
                  <a:lnTo>
                    <a:pt x="1264" y="1"/>
                  </a:lnTo>
                  <a:close/>
                </a:path>
              </a:pathLst>
            </a:custGeom>
            <a:solidFill>
              <a:srgbClr val="F3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3"/>
            <p:cNvSpPr/>
            <p:nvPr/>
          </p:nvSpPr>
          <p:spPr>
            <a:xfrm>
              <a:off x="1397125" y="1839150"/>
              <a:ext cx="27100" cy="26375"/>
            </a:xfrm>
            <a:custGeom>
              <a:rect b="b" l="l" r="r" t="t"/>
              <a:pathLst>
                <a:path extrusionOk="0" h="1055" w="1084">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3"/>
            <p:cNvSpPr/>
            <p:nvPr/>
          </p:nvSpPr>
          <p:spPr>
            <a:xfrm>
              <a:off x="1362175" y="1886175"/>
              <a:ext cx="31175" cy="23900"/>
            </a:xfrm>
            <a:custGeom>
              <a:rect b="b" l="l" r="r" t="t"/>
              <a:pathLst>
                <a:path extrusionOk="0" h="956" w="1247">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3"/>
            <p:cNvSpPr/>
            <p:nvPr/>
          </p:nvSpPr>
          <p:spPr>
            <a:xfrm>
              <a:off x="1385750" y="1860625"/>
              <a:ext cx="24225" cy="21450"/>
            </a:xfrm>
            <a:custGeom>
              <a:rect b="b" l="l" r="r" t="t"/>
              <a:pathLst>
                <a:path extrusionOk="0" h="858" w="969">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3"/>
            <p:cNvSpPr/>
            <p:nvPr/>
          </p:nvSpPr>
          <p:spPr>
            <a:xfrm>
              <a:off x="1369150" y="1881400"/>
              <a:ext cx="26375" cy="21050"/>
            </a:xfrm>
            <a:custGeom>
              <a:rect b="b" l="l" r="r" t="t"/>
              <a:pathLst>
                <a:path extrusionOk="0" h="842" w="1055">
                  <a:moveTo>
                    <a:pt x="78" y="0"/>
                  </a:moveTo>
                  <a:lnTo>
                    <a:pt x="0" y="107"/>
                  </a:lnTo>
                  <a:lnTo>
                    <a:pt x="972" y="841"/>
                  </a:lnTo>
                  <a:lnTo>
                    <a:pt x="1054" y="734"/>
                  </a:lnTo>
                  <a:lnTo>
                    <a:pt x="7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3"/>
            <p:cNvSpPr/>
            <p:nvPr/>
          </p:nvSpPr>
          <p:spPr>
            <a:xfrm>
              <a:off x="1346600" y="1865400"/>
              <a:ext cx="36600" cy="20850"/>
            </a:xfrm>
            <a:custGeom>
              <a:rect b="b" l="l" r="r" t="t"/>
              <a:pathLst>
                <a:path extrusionOk="0" h="834" w="1464">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3"/>
            <p:cNvSpPr/>
            <p:nvPr/>
          </p:nvSpPr>
          <p:spPr>
            <a:xfrm>
              <a:off x="1345775" y="1867450"/>
              <a:ext cx="19400" cy="23200"/>
            </a:xfrm>
            <a:custGeom>
              <a:rect b="b" l="l" r="r" t="t"/>
              <a:pathLst>
                <a:path extrusionOk="0" h="928" w="776">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3"/>
            <p:cNvSpPr/>
            <p:nvPr/>
          </p:nvSpPr>
          <p:spPr>
            <a:xfrm>
              <a:off x="1362775" y="1866125"/>
              <a:ext cx="13675" cy="15800"/>
            </a:xfrm>
            <a:custGeom>
              <a:rect b="b" l="l" r="r" t="t"/>
              <a:pathLst>
                <a:path extrusionOk="0" h="632" w="547">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3"/>
            <p:cNvSpPr/>
            <p:nvPr/>
          </p:nvSpPr>
          <p:spPr>
            <a:xfrm>
              <a:off x="1393950" y="1883850"/>
              <a:ext cx="17550" cy="41050"/>
            </a:xfrm>
            <a:custGeom>
              <a:rect b="b" l="l" r="r" t="t"/>
              <a:pathLst>
                <a:path extrusionOk="0" h="1642" w="702">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3"/>
            <p:cNvSpPr/>
            <p:nvPr/>
          </p:nvSpPr>
          <p:spPr>
            <a:xfrm>
              <a:off x="1393225" y="1901900"/>
              <a:ext cx="18175" cy="23875"/>
            </a:xfrm>
            <a:custGeom>
              <a:rect b="b" l="l" r="r" t="t"/>
              <a:pathLst>
                <a:path extrusionOk="0" h="955" w="727">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3"/>
            <p:cNvSpPr/>
            <p:nvPr/>
          </p:nvSpPr>
          <p:spPr>
            <a:xfrm>
              <a:off x="1397125" y="1890625"/>
              <a:ext cx="12025" cy="17350"/>
            </a:xfrm>
            <a:custGeom>
              <a:rect b="b" l="l" r="r" t="t"/>
              <a:pathLst>
                <a:path extrusionOk="0" h="694" w="481">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3"/>
            <p:cNvSpPr/>
            <p:nvPr/>
          </p:nvSpPr>
          <p:spPr>
            <a:xfrm>
              <a:off x="1388725" y="1862800"/>
              <a:ext cx="18475" cy="17050"/>
            </a:xfrm>
            <a:custGeom>
              <a:rect b="b" l="l" r="r" t="t"/>
              <a:pathLst>
                <a:path extrusionOk="0" h="682" w="739">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3"/>
            <p:cNvSpPr/>
            <p:nvPr/>
          </p:nvSpPr>
          <p:spPr>
            <a:xfrm>
              <a:off x="1399175" y="1864900"/>
              <a:ext cx="750" cy="125"/>
            </a:xfrm>
            <a:custGeom>
              <a:rect b="b" l="l" r="r" t="t"/>
              <a:pathLst>
                <a:path extrusionOk="0" fill="none" h="5" w="30">
                  <a:moveTo>
                    <a:pt x="1" y="0"/>
                  </a:moveTo>
                  <a:cubicBezTo>
                    <a:pt x="13" y="0"/>
                    <a:pt x="17" y="4"/>
                    <a:pt x="29" y="4"/>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3"/>
            <p:cNvSpPr/>
            <p:nvPr/>
          </p:nvSpPr>
          <p:spPr>
            <a:xfrm>
              <a:off x="1393850" y="1864700"/>
              <a:ext cx="4525" cy="1450"/>
            </a:xfrm>
            <a:custGeom>
              <a:rect b="b" l="l" r="r" t="t"/>
              <a:pathLst>
                <a:path extrusionOk="0" fill="none" h="58" w="181">
                  <a:moveTo>
                    <a:pt x="0" y="57"/>
                  </a:moveTo>
                  <a:cubicBezTo>
                    <a:pt x="50" y="16"/>
                    <a:pt x="119" y="0"/>
                    <a:pt x="181" y="8"/>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23"/>
          <p:cNvSpPr txBox="1"/>
          <p:nvPr/>
        </p:nvSpPr>
        <p:spPr>
          <a:xfrm>
            <a:off x="5173625" y="1195875"/>
            <a:ext cx="721500" cy="7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s" sz="3500">
                <a:solidFill>
                  <a:srgbClr val="000000"/>
                </a:solidFill>
              </a:rPr>
              <a:t>👀</a:t>
            </a:r>
            <a:endParaRPr sz="3500">
              <a:solidFill>
                <a:srgbClr val="000000"/>
              </a:solidFill>
            </a:endParaRPr>
          </a:p>
        </p:txBody>
      </p:sp>
      <p:sp>
        <p:nvSpPr>
          <p:cNvPr id="2524" name="Google Shape;2524;p23"/>
          <p:cNvSpPr txBox="1"/>
          <p:nvPr>
            <p:ph idx="5" type="subTitle"/>
          </p:nvPr>
        </p:nvSpPr>
        <p:spPr>
          <a:xfrm flipH="1">
            <a:off x="5024625" y="4246775"/>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a:t>
            </a:r>
            <a:r>
              <a:rPr lang="es"/>
              <a:t>ácala de ahí!</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25" name="Google Shape;2525;p23"/>
          <p:cNvSpPr txBox="1"/>
          <p:nvPr>
            <p:ph idx="6" type="title"/>
          </p:nvPr>
        </p:nvSpPr>
        <p:spPr>
          <a:xfrm flipH="1">
            <a:off x="5024675" y="3995100"/>
            <a:ext cx="606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Return</a:t>
            </a:r>
            <a:endParaRPr/>
          </a:p>
        </p:txBody>
      </p:sp>
      <p:sp>
        <p:nvSpPr>
          <p:cNvPr id="2526" name="Google Shape;2526;p23"/>
          <p:cNvSpPr txBox="1"/>
          <p:nvPr>
            <p:ph idx="9" type="title"/>
          </p:nvPr>
        </p:nvSpPr>
        <p:spPr>
          <a:xfrm flipH="1">
            <a:off x="-991825" y="3995100"/>
            <a:ext cx="6063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04</a:t>
            </a:r>
            <a:endParaRPr>
              <a:solidFill>
                <a:srgbClr val="753E93"/>
              </a:solidFill>
            </a:endParaRPr>
          </a:p>
        </p:txBody>
      </p:sp>
      <p:sp>
        <p:nvSpPr>
          <p:cNvPr id="2527" name="Google Shape;2527;p23"/>
          <p:cNvSpPr txBox="1"/>
          <p:nvPr>
            <p:ph idx="5" type="subTitle"/>
          </p:nvPr>
        </p:nvSpPr>
        <p:spPr>
          <a:xfrm flipH="1">
            <a:off x="7241575" y="2949188"/>
            <a:ext cx="2864700" cy="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Hay que comentar chavos</a:t>
            </a:r>
            <a:endParaRPr/>
          </a:p>
          <a:p>
            <a:pPr indent="0" lvl="0" marL="0" rtl="0" algn="l">
              <a:spcBef>
                <a:spcPts val="0"/>
              </a:spcBef>
              <a:spcAft>
                <a:spcPts val="0"/>
              </a:spcAft>
              <a:buNone/>
            </a:pPr>
            <a:r>
              <a:t/>
            </a:r>
            <a:endParaRPr/>
          </a:p>
        </p:txBody>
      </p:sp>
      <p:sp>
        <p:nvSpPr>
          <p:cNvPr id="2528" name="Google Shape;2528;p23"/>
          <p:cNvSpPr txBox="1"/>
          <p:nvPr>
            <p:ph idx="6" type="title"/>
          </p:nvPr>
        </p:nvSpPr>
        <p:spPr>
          <a:xfrm flipH="1">
            <a:off x="7637275" y="2697500"/>
            <a:ext cx="606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Docstring</a:t>
            </a:r>
            <a:endParaRPr/>
          </a:p>
        </p:txBody>
      </p:sp>
      <p:sp>
        <p:nvSpPr>
          <p:cNvPr id="2529" name="Google Shape;2529;p23"/>
          <p:cNvSpPr txBox="1"/>
          <p:nvPr>
            <p:ph idx="9" type="title"/>
          </p:nvPr>
        </p:nvSpPr>
        <p:spPr>
          <a:xfrm flipH="1">
            <a:off x="7241575" y="2697500"/>
            <a:ext cx="442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05</a:t>
            </a:r>
            <a:endParaRPr>
              <a:solidFill>
                <a:srgbClr val="753E93"/>
              </a:solidFill>
            </a:endParaRPr>
          </a:p>
        </p:txBody>
      </p:sp>
      <p:sp>
        <p:nvSpPr>
          <p:cNvPr id="2530" name="Google Shape;2530;p23"/>
          <p:cNvSpPr txBox="1"/>
          <p:nvPr>
            <p:ph idx="5" type="subTitle"/>
          </p:nvPr>
        </p:nvSpPr>
        <p:spPr>
          <a:xfrm flipH="1">
            <a:off x="7283700" y="3678268"/>
            <a:ext cx="2864700" cy="7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Haz una pregunta plox</a:t>
            </a:r>
            <a:endParaRPr/>
          </a:p>
          <a:p>
            <a:pPr indent="0" lvl="0" marL="0" rtl="0" algn="l">
              <a:spcBef>
                <a:spcPts val="0"/>
              </a:spcBef>
              <a:spcAft>
                <a:spcPts val="0"/>
              </a:spcAft>
              <a:buNone/>
            </a:pPr>
            <a:r>
              <a:t/>
            </a:r>
            <a:endParaRPr/>
          </a:p>
        </p:txBody>
      </p:sp>
      <p:sp>
        <p:nvSpPr>
          <p:cNvPr id="2531" name="Google Shape;2531;p23"/>
          <p:cNvSpPr txBox="1"/>
          <p:nvPr>
            <p:ph idx="6" type="title"/>
          </p:nvPr>
        </p:nvSpPr>
        <p:spPr>
          <a:xfrm flipH="1">
            <a:off x="7362825" y="3346300"/>
            <a:ext cx="1927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¿Preguntas?</a:t>
            </a:r>
            <a:endParaRPr/>
          </a:p>
        </p:txBody>
      </p:sp>
      <p:sp>
        <p:nvSpPr>
          <p:cNvPr id="2532" name="Google Shape;2532;p23"/>
          <p:cNvSpPr txBox="1"/>
          <p:nvPr>
            <p:ph idx="9" type="title"/>
          </p:nvPr>
        </p:nvSpPr>
        <p:spPr>
          <a:xfrm flipH="1">
            <a:off x="6989200" y="3346300"/>
            <a:ext cx="531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753E93"/>
                </a:solidFill>
              </a:rPr>
              <a:t>06</a:t>
            </a:r>
            <a:endParaRPr>
              <a:solidFill>
                <a:srgbClr val="753E9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6" name="Shape 2536"/>
        <p:cNvGrpSpPr/>
        <p:nvPr/>
      </p:nvGrpSpPr>
      <p:grpSpPr>
        <a:xfrm>
          <a:off x="0" y="0"/>
          <a:ext cx="0" cy="0"/>
          <a:chOff x="0" y="0"/>
          <a:chExt cx="0" cy="0"/>
        </a:xfrm>
      </p:grpSpPr>
      <p:grpSp>
        <p:nvGrpSpPr>
          <p:cNvPr id="2537" name="Google Shape;2537;p24"/>
          <p:cNvGrpSpPr/>
          <p:nvPr/>
        </p:nvGrpSpPr>
        <p:grpSpPr>
          <a:xfrm rot="-972520">
            <a:off x="8541741" y="1470780"/>
            <a:ext cx="471510" cy="563523"/>
            <a:chOff x="1286350" y="1839150"/>
            <a:chExt cx="137875" cy="164775"/>
          </a:xfrm>
        </p:grpSpPr>
        <p:sp>
          <p:nvSpPr>
            <p:cNvPr id="2538" name="Google Shape;2538;p24"/>
            <p:cNvSpPr/>
            <p:nvPr/>
          </p:nvSpPr>
          <p:spPr>
            <a:xfrm>
              <a:off x="1286350" y="1887900"/>
              <a:ext cx="105475" cy="116025"/>
            </a:xfrm>
            <a:custGeom>
              <a:rect b="b" l="l" r="r" t="t"/>
              <a:pathLst>
                <a:path extrusionOk="0" h="4641" w="4219">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4"/>
            <p:cNvSpPr/>
            <p:nvPr/>
          </p:nvSpPr>
          <p:spPr>
            <a:xfrm>
              <a:off x="1295975" y="1892950"/>
              <a:ext cx="90625" cy="99800"/>
            </a:xfrm>
            <a:custGeom>
              <a:rect b="b" l="l" r="r" t="t"/>
              <a:pathLst>
                <a:path extrusionOk="0" h="3992" w="3625">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4"/>
            <p:cNvSpPr/>
            <p:nvPr/>
          </p:nvSpPr>
          <p:spPr>
            <a:xfrm>
              <a:off x="1320150" y="1899225"/>
              <a:ext cx="59075" cy="65950"/>
            </a:xfrm>
            <a:custGeom>
              <a:rect b="b" l="l" r="r" t="t"/>
              <a:pathLst>
                <a:path extrusionOk="0" h="2638" w="2363">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4"/>
            <p:cNvSpPr/>
            <p:nvPr/>
          </p:nvSpPr>
          <p:spPr>
            <a:xfrm>
              <a:off x="1332425" y="1900250"/>
              <a:ext cx="44625" cy="41100"/>
            </a:xfrm>
            <a:custGeom>
              <a:rect b="b" l="l" r="r" t="t"/>
              <a:pathLst>
                <a:path extrusionOk="0" h="1644" w="1785">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4"/>
            <p:cNvSpPr/>
            <p:nvPr/>
          </p:nvSpPr>
          <p:spPr>
            <a:xfrm>
              <a:off x="1320325" y="1942300"/>
              <a:ext cx="16350" cy="22400"/>
            </a:xfrm>
            <a:custGeom>
              <a:rect b="b" l="l" r="r" t="t"/>
              <a:pathLst>
                <a:path extrusionOk="0" h="896" w="654">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4"/>
            <p:cNvSpPr/>
            <p:nvPr/>
          </p:nvSpPr>
          <p:spPr>
            <a:xfrm>
              <a:off x="1358675" y="1891925"/>
              <a:ext cx="28025" cy="24650"/>
            </a:xfrm>
            <a:custGeom>
              <a:rect b="b" l="l" r="r" t="t"/>
              <a:pathLst>
                <a:path extrusionOk="0" h="986" w="1121">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4"/>
            <p:cNvSpPr/>
            <p:nvPr/>
          </p:nvSpPr>
          <p:spPr>
            <a:xfrm>
              <a:off x="1358800" y="1897900"/>
              <a:ext cx="23700" cy="18175"/>
            </a:xfrm>
            <a:custGeom>
              <a:rect b="b" l="l" r="r" t="t"/>
              <a:pathLst>
                <a:path extrusionOk="0" h="727" w="948">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4"/>
            <p:cNvSpPr/>
            <p:nvPr/>
          </p:nvSpPr>
          <p:spPr>
            <a:xfrm>
              <a:off x="1365550" y="1847050"/>
              <a:ext cx="56000" cy="60200"/>
            </a:xfrm>
            <a:custGeom>
              <a:rect b="b" l="l" r="r" t="t"/>
              <a:pathLst>
                <a:path extrusionOk="0" h="2408" w="2240">
                  <a:moveTo>
                    <a:pt x="1264" y="1"/>
                  </a:moveTo>
                  <a:lnTo>
                    <a:pt x="1" y="1674"/>
                  </a:lnTo>
                  <a:lnTo>
                    <a:pt x="977" y="2408"/>
                  </a:lnTo>
                  <a:lnTo>
                    <a:pt x="2240" y="735"/>
                  </a:lnTo>
                  <a:lnTo>
                    <a:pt x="1264" y="1"/>
                  </a:lnTo>
                  <a:close/>
                </a:path>
              </a:pathLst>
            </a:custGeom>
            <a:solidFill>
              <a:srgbClr val="F3F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4"/>
            <p:cNvSpPr/>
            <p:nvPr/>
          </p:nvSpPr>
          <p:spPr>
            <a:xfrm>
              <a:off x="1397125" y="1839150"/>
              <a:ext cx="27100" cy="26375"/>
            </a:xfrm>
            <a:custGeom>
              <a:rect b="b" l="l" r="r" t="t"/>
              <a:pathLst>
                <a:path extrusionOk="0" h="1055" w="1084">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4"/>
            <p:cNvSpPr/>
            <p:nvPr/>
          </p:nvSpPr>
          <p:spPr>
            <a:xfrm>
              <a:off x="1362175" y="1886175"/>
              <a:ext cx="31175" cy="23900"/>
            </a:xfrm>
            <a:custGeom>
              <a:rect b="b" l="l" r="r" t="t"/>
              <a:pathLst>
                <a:path extrusionOk="0" h="956" w="1247">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4"/>
            <p:cNvSpPr/>
            <p:nvPr/>
          </p:nvSpPr>
          <p:spPr>
            <a:xfrm>
              <a:off x="1385750" y="1860625"/>
              <a:ext cx="24225" cy="21450"/>
            </a:xfrm>
            <a:custGeom>
              <a:rect b="b" l="l" r="r" t="t"/>
              <a:pathLst>
                <a:path extrusionOk="0" h="858" w="969">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4"/>
            <p:cNvSpPr/>
            <p:nvPr/>
          </p:nvSpPr>
          <p:spPr>
            <a:xfrm>
              <a:off x="1369150" y="1881400"/>
              <a:ext cx="26375" cy="21050"/>
            </a:xfrm>
            <a:custGeom>
              <a:rect b="b" l="l" r="r" t="t"/>
              <a:pathLst>
                <a:path extrusionOk="0" h="842" w="1055">
                  <a:moveTo>
                    <a:pt x="78" y="0"/>
                  </a:moveTo>
                  <a:lnTo>
                    <a:pt x="0" y="107"/>
                  </a:lnTo>
                  <a:lnTo>
                    <a:pt x="972" y="841"/>
                  </a:lnTo>
                  <a:lnTo>
                    <a:pt x="1054" y="734"/>
                  </a:lnTo>
                  <a:lnTo>
                    <a:pt x="7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4"/>
            <p:cNvSpPr/>
            <p:nvPr/>
          </p:nvSpPr>
          <p:spPr>
            <a:xfrm>
              <a:off x="1346600" y="1865400"/>
              <a:ext cx="36600" cy="20850"/>
            </a:xfrm>
            <a:custGeom>
              <a:rect b="b" l="l" r="r" t="t"/>
              <a:pathLst>
                <a:path extrusionOk="0" h="834" w="1464">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4"/>
            <p:cNvSpPr/>
            <p:nvPr/>
          </p:nvSpPr>
          <p:spPr>
            <a:xfrm>
              <a:off x="1345775" y="1867450"/>
              <a:ext cx="19400" cy="23200"/>
            </a:xfrm>
            <a:custGeom>
              <a:rect b="b" l="l" r="r" t="t"/>
              <a:pathLst>
                <a:path extrusionOk="0" h="928" w="776">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4"/>
            <p:cNvSpPr/>
            <p:nvPr/>
          </p:nvSpPr>
          <p:spPr>
            <a:xfrm>
              <a:off x="1362775" y="1866125"/>
              <a:ext cx="13675" cy="15800"/>
            </a:xfrm>
            <a:custGeom>
              <a:rect b="b" l="l" r="r" t="t"/>
              <a:pathLst>
                <a:path extrusionOk="0" h="632" w="547">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4"/>
            <p:cNvSpPr/>
            <p:nvPr/>
          </p:nvSpPr>
          <p:spPr>
            <a:xfrm>
              <a:off x="1393950" y="1883850"/>
              <a:ext cx="17550" cy="41050"/>
            </a:xfrm>
            <a:custGeom>
              <a:rect b="b" l="l" r="r" t="t"/>
              <a:pathLst>
                <a:path extrusionOk="0" h="1642" w="702">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4"/>
            <p:cNvSpPr/>
            <p:nvPr/>
          </p:nvSpPr>
          <p:spPr>
            <a:xfrm>
              <a:off x="1393225" y="1901900"/>
              <a:ext cx="18175" cy="23875"/>
            </a:xfrm>
            <a:custGeom>
              <a:rect b="b" l="l" r="r" t="t"/>
              <a:pathLst>
                <a:path extrusionOk="0" h="955" w="727">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4"/>
            <p:cNvSpPr/>
            <p:nvPr/>
          </p:nvSpPr>
          <p:spPr>
            <a:xfrm>
              <a:off x="1397125" y="1890625"/>
              <a:ext cx="12025" cy="17350"/>
            </a:xfrm>
            <a:custGeom>
              <a:rect b="b" l="l" r="r" t="t"/>
              <a:pathLst>
                <a:path extrusionOk="0" h="694" w="481">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4"/>
            <p:cNvSpPr/>
            <p:nvPr/>
          </p:nvSpPr>
          <p:spPr>
            <a:xfrm>
              <a:off x="1388725" y="1862800"/>
              <a:ext cx="18475" cy="17050"/>
            </a:xfrm>
            <a:custGeom>
              <a:rect b="b" l="l" r="r" t="t"/>
              <a:pathLst>
                <a:path extrusionOk="0" h="682" w="739">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4"/>
            <p:cNvSpPr/>
            <p:nvPr/>
          </p:nvSpPr>
          <p:spPr>
            <a:xfrm>
              <a:off x="1399175" y="1864900"/>
              <a:ext cx="750" cy="125"/>
            </a:xfrm>
            <a:custGeom>
              <a:rect b="b" l="l" r="r" t="t"/>
              <a:pathLst>
                <a:path extrusionOk="0" fill="none" h="5" w="30">
                  <a:moveTo>
                    <a:pt x="1" y="0"/>
                  </a:moveTo>
                  <a:cubicBezTo>
                    <a:pt x="13" y="0"/>
                    <a:pt x="17" y="4"/>
                    <a:pt x="29" y="4"/>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4"/>
            <p:cNvSpPr/>
            <p:nvPr/>
          </p:nvSpPr>
          <p:spPr>
            <a:xfrm>
              <a:off x="1393850" y="1864700"/>
              <a:ext cx="4525" cy="1450"/>
            </a:xfrm>
            <a:custGeom>
              <a:rect b="b" l="l" r="r" t="t"/>
              <a:pathLst>
                <a:path extrusionOk="0" fill="none" h="58" w="181">
                  <a:moveTo>
                    <a:pt x="0" y="57"/>
                  </a:moveTo>
                  <a:cubicBezTo>
                    <a:pt x="50" y="16"/>
                    <a:pt x="119" y="0"/>
                    <a:pt x="181" y="8"/>
                  </a:cubicBezTo>
                </a:path>
              </a:pathLst>
            </a:custGeom>
            <a:noFill/>
            <a:ln cap="rnd" cmpd="sng" w="400">
              <a:solidFill>
                <a:srgbClr val="F3F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9" name="Google Shape;2559;p24"/>
          <p:cNvSpPr txBox="1"/>
          <p:nvPr/>
        </p:nvSpPr>
        <p:spPr>
          <a:xfrm>
            <a:off x="2594500" y="603125"/>
            <a:ext cx="30000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chemeClr val="lt1"/>
                </a:solidFill>
                <a:latin typeface="Unica One"/>
                <a:ea typeface="Unica One"/>
                <a:cs typeface="Unica One"/>
                <a:sym typeface="Unica One"/>
              </a:rPr>
              <a:t>Contenido</a:t>
            </a:r>
            <a:endParaRPr b="1" sz="2400">
              <a:solidFill>
                <a:schemeClr val="lt1"/>
              </a:solidFill>
              <a:latin typeface="Unica One"/>
              <a:ea typeface="Unica One"/>
              <a:cs typeface="Unica One"/>
              <a:sym typeface="Unica One"/>
            </a:endParaRPr>
          </a:p>
        </p:txBody>
      </p:sp>
      <p:pic>
        <p:nvPicPr>
          <p:cNvPr id="2560" name="Google Shape;2560;p24">
            <a:hlinkClick r:id="rId3"/>
          </p:cNvPr>
          <p:cNvPicPr preferRelativeResize="0"/>
          <p:nvPr/>
        </p:nvPicPr>
        <p:blipFill>
          <a:blip r:embed="rId4">
            <a:alphaModFix/>
          </a:blip>
          <a:stretch>
            <a:fillRect/>
          </a:stretch>
        </p:blipFill>
        <p:spPr>
          <a:xfrm>
            <a:off x="4223000" y="970700"/>
            <a:ext cx="4571849" cy="4571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4" name="Shape 2564"/>
        <p:cNvGrpSpPr/>
        <p:nvPr/>
      </p:nvGrpSpPr>
      <p:grpSpPr>
        <a:xfrm>
          <a:off x="0" y="0"/>
          <a:ext cx="0" cy="0"/>
          <a:chOff x="0" y="0"/>
          <a:chExt cx="0" cy="0"/>
        </a:xfrm>
      </p:grpSpPr>
      <p:sp>
        <p:nvSpPr>
          <p:cNvPr id="2565" name="Google Shape;2565;p25"/>
          <p:cNvSpPr txBox="1"/>
          <p:nvPr>
            <p:ph idx="2" type="title"/>
          </p:nvPr>
        </p:nvSpPr>
        <p:spPr>
          <a:xfrm>
            <a:off x="890275" y="2781250"/>
            <a:ext cx="28674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Introducción</a:t>
            </a:r>
            <a:endParaRPr/>
          </a:p>
          <a:p>
            <a:pPr indent="0" lvl="0" marL="0" rtl="0" algn="ctr">
              <a:spcBef>
                <a:spcPts val="0"/>
              </a:spcBef>
              <a:spcAft>
                <a:spcPts val="0"/>
              </a:spcAft>
              <a:buNone/>
            </a:pPr>
            <a:r>
              <a:rPr lang="es">
                <a:solidFill>
                  <a:srgbClr val="753E93"/>
                </a:solidFill>
              </a:rPr>
              <a:t>¿Qué son? ¿Para qué sirven?</a:t>
            </a:r>
            <a:endParaRPr>
              <a:solidFill>
                <a:srgbClr val="753E93"/>
              </a:solidFill>
            </a:endParaRPr>
          </a:p>
        </p:txBody>
      </p:sp>
      <p:sp>
        <p:nvSpPr>
          <p:cNvPr id="2566" name="Google Shape;2566;p25"/>
          <p:cNvSpPr txBox="1"/>
          <p:nvPr>
            <p:ph type="title"/>
          </p:nvPr>
        </p:nvSpPr>
        <p:spPr>
          <a:xfrm>
            <a:off x="1735895" y="2197945"/>
            <a:ext cx="11688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2567" name="Google Shape;2567;p25"/>
          <p:cNvSpPr txBox="1"/>
          <p:nvPr/>
        </p:nvSpPr>
        <p:spPr>
          <a:xfrm>
            <a:off x="4578975" y="175150"/>
            <a:ext cx="1800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FFFFFF"/>
                </a:solidFill>
                <a:latin typeface="Unica One"/>
                <a:ea typeface="Unica One"/>
                <a:cs typeface="Unica One"/>
                <a:sym typeface="Unica One"/>
              </a:rPr>
              <a:t>¿Qué son?</a:t>
            </a:r>
            <a:endParaRPr>
              <a:solidFill>
                <a:srgbClr val="FFFFFF"/>
              </a:solidFill>
            </a:endParaRPr>
          </a:p>
        </p:txBody>
      </p:sp>
      <p:sp>
        <p:nvSpPr>
          <p:cNvPr id="2568" name="Google Shape;2568;p25"/>
          <p:cNvSpPr txBox="1"/>
          <p:nvPr/>
        </p:nvSpPr>
        <p:spPr>
          <a:xfrm>
            <a:off x="4578975" y="637225"/>
            <a:ext cx="3091200" cy="22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EFEFEF"/>
                </a:solidFill>
                <a:latin typeface="Unica One"/>
                <a:ea typeface="Unica One"/>
                <a:cs typeface="Unica One"/>
                <a:sym typeface="Unica One"/>
              </a:rPr>
              <a:t>S</a:t>
            </a:r>
            <a:r>
              <a:rPr lang="es" sz="1900">
                <a:solidFill>
                  <a:srgbClr val="EFEFEF"/>
                </a:solidFill>
                <a:latin typeface="Unica One"/>
                <a:ea typeface="Unica One"/>
                <a:cs typeface="Unica One"/>
                <a:sym typeface="Unica One"/>
              </a:rPr>
              <a:t>on bloques de código que nos permiten aislar un algoritmo específico (que haga algo específico), para ser llamadas donde nosotros queramos y cuantas veces queramos.</a:t>
            </a:r>
            <a:endParaRPr sz="1900">
              <a:solidFill>
                <a:srgbClr val="EFEFEF"/>
              </a:solidFill>
              <a:latin typeface="Unica One"/>
              <a:ea typeface="Unica One"/>
              <a:cs typeface="Unica One"/>
              <a:sym typeface="Unica One"/>
            </a:endParaRPr>
          </a:p>
        </p:txBody>
      </p:sp>
      <p:sp>
        <p:nvSpPr>
          <p:cNvPr id="2569" name="Google Shape;2569;p25"/>
          <p:cNvSpPr txBox="1"/>
          <p:nvPr/>
        </p:nvSpPr>
        <p:spPr>
          <a:xfrm>
            <a:off x="4705825" y="1323700"/>
            <a:ext cx="28674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FFFFFF"/>
                </a:solidFill>
                <a:latin typeface="Unica One"/>
                <a:ea typeface="Unica One"/>
                <a:cs typeface="Unica One"/>
                <a:sym typeface="Unica One"/>
              </a:rPr>
              <a:t>¿Para qué sirven?</a:t>
            </a:r>
            <a:endParaRPr>
              <a:solidFill>
                <a:srgbClr val="FFFFFF"/>
              </a:solidFill>
            </a:endParaRPr>
          </a:p>
        </p:txBody>
      </p:sp>
      <p:sp>
        <p:nvSpPr>
          <p:cNvPr id="2570" name="Google Shape;2570;p25"/>
          <p:cNvSpPr txBox="1"/>
          <p:nvPr/>
        </p:nvSpPr>
        <p:spPr>
          <a:xfrm>
            <a:off x="4705825" y="1831300"/>
            <a:ext cx="4344000" cy="3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900">
                <a:solidFill>
                  <a:srgbClr val="EFEFEF"/>
                </a:solidFill>
                <a:latin typeface="Unica One"/>
                <a:ea typeface="Unica One"/>
                <a:cs typeface="Unica One"/>
                <a:sym typeface="Unica One"/>
              </a:rPr>
              <a:t>- Crear código limpio y repetible es la llave para escribir un buen código. ¡Otras personas pueden usar lo que tú haces! </a:t>
            </a:r>
            <a:endParaRPr sz="1900">
              <a:solidFill>
                <a:srgbClr val="EFEFEF"/>
              </a:solidFill>
              <a:latin typeface="Unica One"/>
              <a:ea typeface="Unica One"/>
              <a:cs typeface="Unica One"/>
              <a:sym typeface="Unica One"/>
            </a:endParaRPr>
          </a:p>
          <a:p>
            <a:pPr indent="0" lvl="0" marL="0" rtl="0" algn="l">
              <a:spcBef>
                <a:spcPts val="0"/>
              </a:spcBef>
              <a:spcAft>
                <a:spcPts val="0"/>
              </a:spcAft>
              <a:buClr>
                <a:schemeClr val="dk1"/>
              </a:buClr>
              <a:buSzPts val="1100"/>
              <a:buFont typeface="Arial"/>
              <a:buNone/>
            </a:pPr>
            <a:r>
              <a:rPr lang="es" sz="1900">
                <a:solidFill>
                  <a:srgbClr val="EFEFEF"/>
                </a:solidFill>
                <a:latin typeface="Unica One"/>
                <a:ea typeface="Unica One"/>
                <a:cs typeface="Unica One"/>
                <a:sym typeface="Unica One"/>
              </a:rPr>
              <a:t>- ¡Tú usarás código de otras personas! Con las funciones se hace más sencillo entender el código y sobre todo nos permite acceder a él mucho más rápido.</a:t>
            </a:r>
            <a:endParaRPr sz="1900">
              <a:solidFill>
                <a:srgbClr val="EFEFEF"/>
              </a:solidFill>
              <a:latin typeface="Unica One"/>
              <a:ea typeface="Unica One"/>
              <a:cs typeface="Unica One"/>
              <a:sym typeface="Unica One"/>
            </a:endParaRPr>
          </a:p>
          <a:p>
            <a:pPr indent="0" lvl="0" marL="0" rtl="0" algn="l">
              <a:spcBef>
                <a:spcPts val="0"/>
              </a:spcBef>
              <a:spcAft>
                <a:spcPts val="0"/>
              </a:spcAft>
              <a:buClr>
                <a:schemeClr val="dk1"/>
              </a:buClr>
              <a:buSzPts val="1100"/>
              <a:buFont typeface="Arial"/>
              <a:buNone/>
            </a:pPr>
            <a:r>
              <a:rPr lang="es" sz="1900">
                <a:solidFill>
                  <a:srgbClr val="EFEFEF"/>
                </a:solidFill>
                <a:latin typeface="Unica One"/>
                <a:ea typeface="Unica One"/>
                <a:cs typeface="Unica One"/>
                <a:sym typeface="Unica One"/>
              </a:rPr>
              <a:t>- NO NECESITAS REESCRIBIR CÓDIGO, ÚNICAMENTE LLAMA A TU FUNCIÓN Y LISTO.</a:t>
            </a:r>
            <a:endParaRPr sz="1900">
              <a:solidFill>
                <a:srgbClr val="EFEFEF"/>
              </a:solidFill>
              <a:latin typeface="Unica One"/>
              <a:ea typeface="Unica One"/>
              <a:cs typeface="Unica One"/>
              <a:sym typeface="Unica One"/>
            </a:endParaRPr>
          </a:p>
          <a:p>
            <a:pPr indent="0" lvl="0" marL="0" rtl="0" algn="l">
              <a:spcBef>
                <a:spcPts val="0"/>
              </a:spcBef>
              <a:spcAft>
                <a:spcPts val="0"/>
              </a:spcAft>
              <a:buNone/>
            </a:pPr>
            <a:r>
              <a:t/>
            </a:r>
            <a:endParaRPr sz="1900">
              <a:solidFill>
                <a:srgbClr val="EFEFEF"/>
              </a:solidFill>
              <a:latin typeface="Unica One"/>
              <a:ea typeface="Unica One"/>
              <a:cs typeface="Unica One"/>
              <a:sym typeface="Unic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500"/>
                                        <p:tgtEl>
                                          <p:spTgt spid="2567"/>
                                        </p:tgtEl>
                                      </p:cBhvr>
                                    </p:animEffect>
                                  </p:childTnLst>
                                </p:cTn>
                              </p:par>
                              <p:par>
                                <p:cTn fill="hold" nodeType="with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500"/>
                                        <p:tgtEl>
                                          <p:spTgt spid="2567"/>
                                        </p:tgtEl>
                                        <p:attrNameLst>
                                          <p:attrName>ppt_y</p:attrName>
                                        </p:attrNameLst>
                                      </p:cBhvr>
                                      <p:tavLst>
                                        <p:tav fmla="" tm="0">
                                          <p:val>
                                            <p:strVal val="#ppt_y"/>
                                          </p:val>
                                        </p:tav>
                                        <p:tav fmla="" tm="100000">
                                          <p:val>
                                            <p:strVal val="#ppt_y-1"/>
                                          </p:val>
                                        </p:tav>
                                      </p:tavLst>
                                    </p:anim>
                                    <p:set>
                                      <p:cBhvr>
                                        <p:cTn dur="1" fill="hold">
                                          <p:stCondLst>
                                            <p:cond delay="500"/>
                                          </p:stCondLst>
                                        </p:cTn>
                                        <p:tgtEl>
                                          <p:spTgt spid="25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400"/>
                                        <p:tgtEl>
                                          <p:spTgt spid="2568"/>
                                        </p:tgtEl>
                                      </p:cBhvr>
                                    </p:animEffect>
                                    <p:set>
                                      <p:cBhvr>
                                        <p:cTn dur="1" fill="hold">
                                          <p:stCondLst>
                                            <p:cond delay="400"/>
                                          </p:stCondLst>
                                        </p:cTn>
                                        <p:tgtEl>
                                          <p:spTgt spid="2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1000"/>
                                        <p:tgtEl>
                                          <p:spTgt spid="2569"/>
                                        </p:tgtEl>
                                      </p:cBhvr>
                                    </p:animEffect>
                                  </p:childTnLst>
                                </p:cTn>
                              </p:par>
                              <p:par>
                                <p:cTn fill="hold" nodeType="withEffect" presetClass="entr" presetID="2" presetSubtype="2">
                                  <p:stCondLst>
                                    <p:cond delay="0"/>
                                  </p:stCondLst>
                                  <p:childTnLst>
                                    <p:set>
                                      <p:cBhvr>
                                        <p:cTn dur="1" fill="hold">
                                          <p:stCondLst>
                                            <p:cond delay="0"/>
                                          </p:stCondLst>
                                        </p:cTn>
                                        <p:tgtEl>
                                          <p:spTgt spid="2570"/>
                                        </p:tgtEl>
                                        <p:attrNameLst>
                                          <p:attrName>style.visibility</p:attrName>
                                        </p:attrNameLst>
                                      </p:cBhvr>
                                      <p:to>
                                        <p:strVal val="visible"/>
                                      </p:to>
                                    </p:set>
                                    <p:anim calcmode="lin" valueType="num">
                                      <p:cBhvr additive="base">
                                        <p:cTn dur="1000"/>
                                        <p:tgtEl>
                                          <p:spTgt spid="25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Google Shape;2575;p26"/>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¡Son </a:t>
            </a:r>
            <a:r>
              <a:rPr lang="es">
                <a:solidFill>
                  <a:srgbClr val="753E93"/>
                </a:solidFill>
              </a:rPr>
              <a:t>realmente </a:t>
            </a:r>
            <a:r>
              <a:rPr lang="es"/>
              <a:t>importantes</a:t>
            </a:r>
            <a:r>
              <a:rPr lang="es"/>
              <a:t>!</a:t>
            </a:r>
            <a:endParaRPr/>
          </a:p>
        </p:txBody>
      </p:sp>
      <p:sp>
        <p:nvSpPr>
          <p:cNvPr id="2576" name="Google Shape;2576;p26"/>
          <p:cNvSpPr txBox="1"/>
          <p:nvPr>
            <p:ph idx="4294967295" type="title"/>
          </p:nvPr>
        </p:nvSpPr>
        <p:spPr>
          <a:xfrm>
            <a:off x="387275" y="1492325"/>
            <a:ext cx="90795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Las funciones son parte fundamental de la programación</a:t>
            </a:r>
            <a:endParaRPr>
              <a:solidFill>
                <a:srgbClr val="FFFFFF"/>
              </a:solidFill>
            </a:endParaRPr>
          </a:p>
        </p:txBody>
      </p:sp>
      <p:sp>
        <p:nvSpPr>
          <p:cNvPr id="2577" name="Google Shape;2577;p26"/>
          <p:cNvSpPr txBox="1"/>
          <p:nvPr>
            <p:ph idx="4294967295" type="title"/>
          </p:nvPr>
        </p:nvSpPr>
        <p:spPr>
          <a:xfrm>
            <a:off x="424025" y="2248325"/>
            <a:ext cx="25194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Flujo (Lógica)</a:t>
            </a:r>
            <a:endParaRPr>
              <a:solidFill>
                <a:srgbClr val="FFFFFF"/>
              </a:solidFill>
            </a:endParaRPr>
          </a:p>
        </p:txBody>
      </p:sp>
      <p:pic>
        <p:nvPicPr>
          <p:cNvPr id="2578" name="Google Shape;2578;p26"/>
          <p:cNvPicPr preferRelativeResize="0"/>
          <p:nvPr/>
        </p:nvPicPr>
        <p:blipFill>
          <a:blip r:embed="rId3">
            <a:alphaModFix/>
          </a:blip>
          <a:stretch>
            <a:fillRect/>
          </a:stretch>
        </p:blipFill>
        <p:spPr>
          <a:xfrm>
            <a:off x="1320725" y="3504200"/>
            <a:ext cx="1411725" cy="926900"/>
          </a:xfrm>
          <a:prstGeom prst="rect">
            <a:avLst/>
          </a:prstGeom>
          <a:noFill/>
          <a:ln>
            <a:noFill/>
          </a:ln>
        </p:spPr>
      </p:pic>
      <p:pic>
        <p:nvPicPr>
          <p:cNvPr id="2579" name="Google Shape;2579;p26"/>
          <p:cNvPicPr preferRelativeResize="0"/>
          <p:nvPr/>
        </p:nvPicPr>
        <p:blipFill>
          <a:blip r:embed="rId3">
            <a:alphaModFix/>
          </a:blip>
          <a:stretch>
            <a:fillRect/>
          </a:stretch>
        </p:blipFill>
        <p:spPr>
          <a:xfrm>
            <a:off x="4274963" y="3504200"/>
            <a:ext cx="1411725" cy="926900"/>
          </a:xfrm>
          <a:prstGeom prst="rect">
            <a:avLst/>
          </a:prstGeom>
          <a:noFill/>
          <a:ln>
            <a:noFill/>
          </a:ln>
        </p:spPr>
      </p:pic>
      <p:pic>
        <p:nvPicPr>
          <p:cNvPr descr="Crying Face on Mozilla Firefox OS 2.5" id="2580" name="Google Shape;2580;p26"/>
          <p:cNvPicPr preferRelativeResize="0"/>
          <p:nvPr/>
        </p:nvPicPr>
        <p:blipFill>
          <a:blip r:embed="rId4">
            <a:alphaModFix/>
          </a:blip>
          <a:stretch>
            <a:fillRect/>
          </a:stretch>
        </p:blipFill>
        <p:spPr>
          <a:xfrm>
            <a:off x="53775" y="3396150"/>
            <a:ext cx="1143000" cy="1143000"/>
          </a:xfrm>
          <a:prstGeom prst="rect">
            <a:avLst/>
          </a:prstGeom>
          <a:noFill/>
          <a:ln>
            <a:noFill/>
          </a:ln>
        </p:spPr>
      </p:pic>
      <p:pic>
        <p:nvPicPr>
          <p:cNvPr id="2581" name="Google Shape;2581;p26"/>
          <p:cNvPicPr preferRelativeResize="0"/>
          <p:nvPr/>
        </p:nvPicPr>
        <p:blipFill>
          <a:blip r:embed="rId5">
            <a:alphaModFix/>
          </a:blip>
          <a:stretch>
            <a:fillRect/>
          </a:stretch>
        </p:blipFill>
        <p:spPr>
          <a:xfrm>
            <a:off x="3015450" y="3451025"/>
            <a:ext cx="926900" cy="926900"/>
          </a:xfrm>
          <a:prstGeom prst="rect">
            <a:avLst/>
          </a:prstGeom>
          <a:noFill/>
          <a:ln>
            <a:noFill/>
          </a:ln>
        </p:spPr>
      </p:pic>
      <p:pic>
        <p:nvPicPr>
          <p:cNvPr id="2582" name="Google Shape;2582;p26"/>
          <p:cNvPicPr preferRelativeResize="0"/>
          <p:nvPr/>
        </p:nvPicPr>
        <p:blipFill rotWithShape="1">
          <a:blip r:embed="rId6">
            <a:alphaModFix/>
          </a:blip>
          <a:srcRect b="27847" l="0" r="0" t="13078"/>
          <a:stretch/>
        </p:blipFill>
        <p:spPr>
          <a:xfrm>
            <a:off x="5911700" y="2848487"/>
            <a:ext cx="2611825" cy="2131975"/>
          </a:xfrm>
          <a:prstGeom prst="rect">
            <a:avLst/>
          </a:prstGeom>
          <a:noFill/>
          <a:ln>
            <a:noFill/>
          </a:ln>
        </p:spPr>
      </p:pic>
      <p:pic>
        <p:nvPicPr>
          <p:cNvPr id="2583" name="Google Shape;2583;p26"/>
          <p:cNvPicPr preferRelativeResize="0"/>
          <p:nvPr/>
        </p:nvPicPr>
        <p:blipFill>
          <a:blip r:embed="rId7">
            <a:alphaModFix/>
          </a:blip>
          <a:stretch>
            <a:fillRect/>
          </a:stretch>
        </p:blipFill>
        <p:spPr>
          <a:xfrm>
            <a:off x="3427913" y="2009150"/>
            <a:ext cx="1788325" cy="178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77"/>
                                        </p:tgtEl>
                                        <p:attrNameLst>
                                          <p:attrName>style.visibility</p:attrName>
                                        </p:attrNameLst>
                                      </p:cBhvr>
                                      <p:to>
                                        <p:strVal val="visible"/>
                                      </p:to>
                                    </p:set>
                                    <p:anim calcmode="lin" valueType="num">
                                      <p:cBhvr additive="base">
                                        <p:cTn dur="1000"/>
                                        <p:tgtEl>
                                          <p:spTgt spid="2577"/>
                                        </p:tgtEl>
                                        <p:attrNameLst>
                                          <p:attrName>ppt_w</p:attrName>
                                        </p:attrNameLst>
                                      </p:cBhvr>
                                      <p:tavLst>
                                        <p:tav fmla="" tm="0">
                                          <p:val>
                                            <p:strVal val="0"/>
                                          </p:val>
                                        </p:tav>
                                        <p:tav fmla="" tm="100000">
                                          <p:val>
                                            <p:strVal val="#ppt_w"/>
                                          </p:val>
                                        </p:tav>
                                      </p:tavLst>
                                    </p:anim>
                                    <p:anim calcmode="lin" valueType="num">
                                      <p:cBhvr additive="base">
                                        <p:cTn dur="1000"/>
                                        <p:tgtEl>
                                          <p:spTgt spid="25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80"/>
                                        </p:tgtEl>
                                        <p:attrNameLst>
                                          <p:attrName>style.visibility</p:attrName>
                                        </p:attrNameLst>
                                      </p:cBhvr>
                                      <p:to>
                                        <p:strVal val="visible"/>
                                      </p:to>
                                    </p:set>
                                    <p:anim calcmode="lin" valueType="num">
                                      <p:cBhvr additive="base">
                                        <p:cTn dur="500"/>
                                        <p:tgtEl>
                                          <p:spTgt spid="25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78"/>
                                        </p:tgtEl>
                                        <p:attrNameLst>
                                          <p:attrName>style.visibility</p:attrName>
                                        </p:attrNameLst>
                                      </p:cBhvr>
                                      <p:to>
                                        <p:strVal val="visible"/>
                                      </p:to>
                                    </p:set>
                                    <p:anim calcmode="lin" valueType="num">
                                      <p:cBhvr additive="base">
                                        <p:cTn dur="500"/>
                                        <p:tgtEl>
                                          <p:spTgt spid="25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81"/>
                                        </p:tgtEl>
                                        <p:attrNameLst>
                                          <p:attrName>style.visibility</p:attrName>
                                        </p:attrNameLst>
                                      </p:cBhvr>
                                      <p:to>
                                        <p:strVal val="visible"/>
                                      </p:to>
                                    </p:set>
                                    <p:anim calcmode="lin" valueType="num">
                                      <p:cBhvr additive="base">
                                        <p:cTn dur="500"/>
                                        <p:tgtEl>
                                          <p:spTgt spid="2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79"/>
                                        </p:tgtEl>
                                        <p:attrNameLst>
                                          <p:attrName>style.visibility</p:attrName>
                                        </p:attrNameLst>
                                      </p:cBhvr>
                                      <p:to>
                                        <p:strVal val="visible"/>
                                      </p:to>
                                    </p:set>
                                    <p:anim calcmode="lin" valueType="num">
                                      <p:cBhvr additive="base">
                                        <p:cTn dur="500"/>
                                        <p:tgtEl>
                                          <p:spTgt spid="2579"/>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582"/>
                                        </p:tgtEl>
                                        <p:attrNameLst>
                                          <p:attrName>style.visibility</p:attrName>
                                        </p:attrNameLst>
                                      </p:cBhvr>
                                      <p:to>
                                        <p:strVal val="visible"/>
                                      </p:to>
                                    </p:set>
                                    <p:anim calcmode="lin" valueType="num">
                                      <p:cBhvr additive="base">
                                        <p:cTn dur="500"/>
                                        <p:tgtEl>
                                          <p:spTgt spid="2582"/>
                                        </p:tgtEl>
                                        <p:attrNameLst>
                                          <p:attrName>ppt_w</p:attrName>
                                        </p:attrNameLst>
                                      </p:cBhvr>
                                      <p:tavLst>
                                        <p:tav fmla="" tm="0">
                                          <p:val>
                                            <p:strVal val="0"/>
                                          </p:val>
                                        </p:tav>
                                        <p:tav fmla="" tm="100000">
                                          <p:val>
                                            <p:strVal val="#ppt_w"/>
                                          </p:val>
                                        </p:tav>
                                      </p:tavLst>
                                    </p:anim>
                                    <p:anim calcmode="lin" valueType="num">
                                      <p:cBhvr additive="base">
                                        <p:cTn dur="500"/>
                                        <p:tgtEl>
                                          <p:spTgt spid="25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Google Shape;2588;p27"/>
          <p:cNvSpPr txBox="1"/>
          <p:nvPr>
            <p:ph idx="1" type="subTitle"/>
          </p:nvPr>
        </p:nvSpPr>
        <p:spPr>
          <a:xfrm>
            <a:off x="685825" y="3443725"/>
            <a:ext cx="3477300" cy="5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700"/>
              <a:t>¿Y cómo se escribe o qué hongo?</a:t>
            </a:r>
            <a:endParaRPr sz="1700"/>
          </a:p>
        </p:txBody>
      </p:sp>
      <p:sp>
        <p:nvSpPr>
          <p:cNvPr id="2589" name="Google Shape;2589;p27"/>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Sintaxis</a:t>
            </a:r>
            <a:endParaRPr>
              <a:solidFill>
                <a:srgbClr val="753E93"/>
              </a:solidFill>
            </a:endParaRPr>
          </a:p>
          <a:p>
            <a:pPr indent="0" lvl="0" marL="0" rtl="0" algn="ctr">
              <a:spcBef>
                <a:spcPts val="0"/>
              </a:spcBef>
              <a:spcAft>
                <a:spcPts val="0"/>
              </a:spcAft>
              <a:buNone/>
            </a:pPr>
            <a:r>
              <a:t/>
            </a:r>
            <a:endParaRPr>
              <a:solidFill>
                <a:srgbClr val="753E93"/>
              </a:solidFill>
            </a:endParaRPr>
          </a:p>
        </p:txBody>
      </p:sp>
      <p:pic>
        <p:nvPicPr>
          <p:cNvPr id="2590" name="Google Shape;2590;p27"/>
          <p:cNvPicPr preferRelativeResize="0"/>
          <p:nvPr/>
        </p:nvPicPr>
        <p:blipFill rotWithShape="1">
          <a:blip r:embed="rId3">
            <a:alphaModFix/>
          </a:blip>
          <a:srcRect b="625" l="12950" r="11096" t="9976"/>
          <a:stretch/>
        </p:blipFill>
        <p:spPr>
          <a:xfrm flipH="1" rot="-5400000">
            <a:off x="4311650" y="542950"/>
            <a:ext cx="5277000" cy="4140600"/>
          </a:xfrm>
          <a:prstGeom prst="wave">
            <a:avLst>
              <a:gd fmla="val 12500" name="adj1"/>
              <a:gd fmla="val 0" name="adj2"/>
            </a:avLst>
          </a:prstGeom>
          <a:noFill/>
          <a:ln>
            <a:noFill/>
          </a:ln>
        </p:spPr>
      </p:pic>
      <p:sp>
        <p:nvSpPr>
          <p:cNvPr id="2591" name="Google Shape;2591;p27"/>
          <p:cNvSpPr txBox="1"/>
          <p:nvPr>
            <p:ph type="title"/>
          </p:nvPr>
        </p:nvSpPr>
        <p:spPr>
          <a:xfrm>
            <a:off x="925675" y="2206575"/>
            <a:ext cx="2796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5" name="Shape 2595"/>
        <p:cNvGrpSpPr/>
        <p:nvPr/>
      </p:nvGrpSpPr>
      <p:grpSpPr>
        <a:xfrm>
          <a:off x="0" y="0"/>
          <a:ext cx="0" cy="0"/>
          <a:chOff x="0" y="0"/>
          <a:chExt cx="0" cy="0"/>
        </a:xfrm>
      </p:grpSpPr>
      <p:sp>
        <p:nvSpPr>
          <p:cNvPr id="2596" name="Google Shape;2596;p28"/>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Una función básica necesita </a:t>
            </a:r>
            <a:r>
              <a:rPr lang="es">
                <a:solidFill>
                  <a:srgbClr val="753E93"/>
                </a:solidFill>
              </a:rPr>
              <a:t>tres cosas</a:t>
            </a:r>
            <a:endParaRPr/>
          </a:p>
        </p:txBody>
      </p:sp>
      <p:sp>
        <p:nvSpPr>
          <p:cNvPr id="2597" name="Google Shape;2597;p28"/>
          <p:cNvSpPr txBox="1"/>
          <p:nvPr>
            <p:ph idx="2" type="title"/>
          </p:nvPr>
        </p:nvSpPr>
        <p:spPr>
          <a:xfrm flipH="1">
            <a:off x="921700" y="2608675"/>
            <a:ext cx="1713900" cy="11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6000"/>
              <a:t>def</a:t>
            </a:r>
            <a:endParaRPr sz="6000"/>
          </a:p>
        </p:txBody>
      </p:sp>
      <p:sp>
        <p:nvSpPr>
          <p:cNvPr id="2598" name="Google Shape;2598;p28"/>
          <p:cNvSpPr txBox="1"/>
          <p:nvPr>
            <p:ph idx="2" type="title"/>
          </p:nvPr>
        </p:nvSpPr>
        <p:spPr>
          <a:xfrm flipH="1">
            <a:off x="3310500" y="2506525"/>
            <a:ext cx="25230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400"/>
              <a:t>Nombre():</a:t>
            </a:r>
            <a:endParaRPr sz="4400"/>
          </a:p>
        </p:txBody>
      </p:sp>
      <p:sp>
        <p:nvSpPr>
          <p:cNvPr id="2599" name="Google Shape;2599;p28"/>
          <p:cNvSpPr txBox="1"/>
          <p:nvPr>
            <p:ph idx="2" type="title"/>
          </p:nvPr>
        </p:nvSpPr>
        <p:spPr>
          <a:xfrm flipH="1">
            <a:off x="6117575" y="2420425"/>
            <a:ext cx="2649900" cy="15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600"/>
              <a:t>Body</a:t>
            </a:r>
            <a:endParaRPr sz="7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29"/>
          <p:cNvSpPr txBox="1"/>
          <p:nvPr>
            <p:ph type="title"/>
          </p:nvPr>
        </p:nvSpPr>
        <p:spPr>
          <a:xfrm>
            <a:off x="5143500" y="330150"/>
            <a:ext cx="3566700" cy="48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Ejemplo:</a:t>
            </a:r>
            <a:endParaRPr/>
          </a:p>
        </p:txBody>
      </p:sp>
      <p:sp>
        <p:nvSpPr>
          <p:cNvPr id="2605" name="Google Shape;2605;p29"/>
          <p:cNvSpPr/>
          <p:nvPr/>
        </p:nvSpPr>
        <p:spPr>
          <a:xfrm>
            <a:off x="828350" y="1656675"/>
            <a:ext cx="5066700" cy="3076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1333950" y="1656675"/>
            <a:ext cx="5249700" cy="3636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txBox="1"/>
          <p:nvPr/>
        </p:nvSpPr>
        <p:spPr>
          <a:xfrm>
            <a:off x="3938225" y="946675"/>
            <a:ext cx="5066700" cy="1183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850">
                <a:solidFill>
                  <a:srgbClr val="0000FF"/>
                </a:solidFill>
                <a:highlight>
                  <a:srgbClr val="FFFFFE"/>
                </a:highlight>
                <a:latin typeface="Courier New"/>
                <a:ea typeface="Courier New"/>
                <a:cs typeface="Courier New"/>
                <a:sym typeface="Courier New"/>
              </a:rPr>
              <a:t>def</a:t>
            </a:r>
            <a:r>
              <a:rPr lang="es" sz="1850">
                <a:solidFill>
                  <a:schemeClr val="dk1"/>
                </a:solidFill>
                <a:highlight>
                  <a:srgbClr val="FFFFFE"/>
                </a:highlight>
                <a:latin typeface="Courier New"/>
                <a:ea typeface="Courier New"/>
                <a:cs typeface="Courier New"/>
                <a:sym typeface="Courier New"/>
              </a:rPr>
              <a:t> </a:t>
            </a:r>
            <a:r>
              <a:rPr lang="es" sz="1850">
                <a:solidFill>
                  <a:srgbClr val="795E26"/>
                </a:solidFill>
                <a:highlight>
                  <a:srgbClr val="FFFFFE"/>
                </a:highlight>
                <a:latin typeface="Courier New"/>
                <a:ea typeface="Courier New"/>
                <a:cs typeface="Courier New"/>
                <a:sym typeface="Courier New"/>
              </a:rPr>
              <a:t>hola</a:t>
            </a:r>
            <a:r>
              <a:rPr lang="es"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850">
                <a:solidFill>
                  <a:schemeClr val="dk1"/>
                </a:solidFill>
                <a:highlight>
                  <a:srgbClr val="FFFFFE"/>
                </a:highlight>
                <a:latin typeface="Courier New"/>
                <a:ea typeface="Courier New"/>
                <a:cs typeface="Courier New"/>
                <a:sym typeface="Courier New"/>
              </a:rPr>
              <a:t>  </a:t>
            </a:r>
            <a:r>
              <a:rPr lang="es" sz="1850">
                <a:solidFill>
                  <a:srgbClr val="795E26"/>
                </a:solidFill>
                <a:highlight>
                  <a:srgbClr val="FFFFFE"/>
                </a:highlight>
                <a:latin typeface="Courier New"/>
                <a:ea typeface="Courier New"/>
                <a:cs typeface="Courier New"/>
                <a:sym typeface="Courier New"/>
              </a:rPr>
              <a:t>print</a:t>
            </a:r>
            <a:r>
              <a:rPr lang="es" sz="1850">
                <a:solidFill>
                  <a:schemeClr val="dk1"/>
                </a:solidFill>
                <a:highlight>
                  <a:srgbClr val="FFFFFE"/>
                </a:highlight>
                <a:latin typeface="Courier New"/>
                <a:ea typeface="Courier New"/>
                <a:cs typeface="Courier New"/>
                <a:sym typeface="Courier New"/>
              </a:rPr>
              <a:t>(</a:t>
            </a:r>
            <a:r>
              <a:rPr lang="es" sz="1850">
                <a:solidFill>
                  <a:srgbClr val="A31515"/>
                </a:solidFill>
                <a:highlight>
                  <a:srgbClr val="FFFFFE"/>
                </a:highlight>
                <a:latin typeface="Courier New"/>
                <a:ea typeface="Courier New"/>
                <a:cs typeface="Courier New"/>
                <a:sym typeface="Courier New"/>
              </a:rPr>
              <a:t>"Python Rocks"</a:t>
            </a:r>
            <a:r>
              <a:rPr lang="es"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p:txBody>
      </p:sp>
      <p:sp>
        <p:nvSpPr>
          <p:cNvPr id="2608" name="Google Shape;2608;p29"/>
          <p:cNvSpPr txBox="1"/>
          <p:nvPr/>
        </p:nvSpPr>
        <p:spPr>
          <a:xfrm>
            <a:off x="3087450" y="2717075"/>
            <a:ext cx="2882700" cy="742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2350">
                <a:solidFill>
                  <a:schemeClr val="dk1"/>
                </a:solidFill>
                <a:highlight>
                  <a:srgbClr val="FFFFFE"/>
                </a:highlight>
                <a:latin typeface="Courier New"/>
                <a:ea typeface="Courier New"/>
                <a:cs typeface="Courier New"/>
                <a:sym typeface="Courier New"/>
              </a:rPr>
              <a:t>&gt;&gt;</a:t>
            </a:r>
            <a:r>
              <a:rPr lang="es" sz="2350">
                <a:solidFill>
                  <a:schemeClr val="dk1"/>
                </a:solidFill>
                <a:highlight>
                  <a:srgbClr val="FFFFFE"/>
                </a:highlight>
                <a:latin typeface="Courier New"/>
                <a:ea typeface="Courier New"/>
                <a:cs typeface="Courier New"/>
                <a:sym typeface="Courier New"/>
              </a:rPr>
              <a:t>hola()</a:t>
            </a:r>
            <a:endParaRPr sz="2350">
              <a:solidFill>
                <a:schemeClr val="dk1"/>
              </a:solidFill>
              <a:highlight>
                <a:srgbClr val="FFFFFE"/>
              </a:highlight>
              <a:latin typeface="Courier New"/>
              <a:ea typeface="Courier New"/>
              <a:cs typeface="Courier New"/>
              <a:sym typeface="Courier New"/>
            </a:endParaRPr>
          </a:p>
        </p:txBody>
      </p:sp>
      <p:sp>
        <p:nvSpPr>
          <p:cNvPr id="2609" name="Google Shape;2609;p29"/>
          <p:cNvSpPr txBox="1"/>
          <p:nvPr/>
        </p:nvSpPr>
        <p:spPr>
          <a:xfrm>
            <a:off x="3005550" y="3372438"/>
            <a:ext cx="3132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50">
                <a:solidFill>
                  <a:schemeClr val="accent2"/>
                </a:solidFill>
                <a:highlight>
                  <a:srgbClr val="FFFFFF"/>
                </a:highlight>
                <a:latin typeface="Courier New"/>
                <a:ea typeface="Courier New"/>
                <a:cs typeface="Courier New"/>
                <a:sym typeface="Courier New"/>
              </a:rPr>
              <a:t>&gt;&gt; </a:t>
            </a:r>
            <a:r>
              <a:rPr lang="es" sz="2450">
                <a:solidFill>
                  <a:schemeClr val="accent2"/>
                </a:solidFill>
                <a:highlight>
                  <a:srgbClr val="FFFFFF"/>
                </a:highlight>
                <a:latin typeface="Courier New"/>
                <a:ea typeface="Courier New"/>
                <a:cs typeface="Courier New"/>
                <a:sym typeface="Courier New"/>
              </a:rPr>
              <a:t>Python Rocks</a:t>
            </a:r>
            <a:endParaRPr sz="2800"/>
          </a:p>
        </p:txBody>
      </p:sp>
      <p:grpSp>
        <p:nvGrpSpPr>
          <p:cNvPr id="2610" name="Google Shape;2610;p29"/>
          <p:cNvGrpSpPr/>
          <p:nvPr/>
        </p:nvGrpSpPr>
        <p:grpSpPr>
          <a:xfrm>
            <a:off x="270700" y="2129875"/>
            <a:ext cx="1998825" cy="3227325"/>
            <a:chOff x="270700" y="2129875"/>
            <a:chExt cx="1998825" cy="3227325"/>
          </a:xfrm>
        </p:grpSpPr>
        <p:pic>
          <p:nvPicPr>
            <p:cNvPr id="2611" name="Google Shape;2611;p29"/>
            <p:cNvPicPr preferRelativeResize="0"/>
            <p:nvPr/>
          </p:nvPicPr>
          <p:blipFill>
            <a:blip r:embed="rId3">
              <a:alphaModFix/>
            </a:blip>
            <a:stretch>
              <a:fillRect/>
            </a:stretch>
          </p:blipFill>
          <p:spPr>
            <a:xfrm>
              <a:off x="270700" y="2786100"/>
              <a:ext cx="1998825" cy="1998825"/>
            </a:xfrm>
            <a:prstGeom prst="rect">
              <a:avLst/>
            </a:prstGeom>
            <a:noFill/>
            <a:ln>
              <a:noFill/>
            </a:ln>
          </p:spPr>
        </p:pic>
        <p:pic>
          <p:nvPicPr>
            <p:cNvPr id="2612" name="Google Shape;2612;p29"/>
            <p:cNvPicPr preferRelativeResize="0"/>
            <p:nvPr/>
          </p:nvPicPr>
          <p:blipFill>
            <a:blip r:embed="rId4">
              <a:alphaModFix/>
            </a:blip>
            <a:stretch>
              <a:fillRect/>
            </a:stretch>
          </p:blipFill>
          <p:spPr>
            <a:xfrm>
              <a:off x="636300" y="2129875"/>
              <a:ext cx="1117025" cy="1117025"/>
            </a:xfrm>
            <a:prstGeom prst="rect">
              <a:avLst/>
            </a:prstGeom>
            <a:noFill/>
            <a:ln>
              <a:noFill/>
            </a:ln>
          </p:spPr>
        </p:pic>
        <p:pic>
          <p:nvPicPr>
            <p:cNvPr id="2613" name="Google Shape;2613;p29"/>
            <p:cNvPicPr preferRelativeResize="0"/>
            <p:nvPr/>
          </p:nvPicPr>
          <p:blipFill>
            <a:blip r:embed="rId4">
              <a:alphaModFix/>
            </a:blip>
            <a:stretch>
              <a:fillRect/>
            </a:stretch>
          </p:blipFill>
          <p:spPr>
            <a:xfrm rot="10800000">
              <a:off x="711600" y="4240175"/>
              <a:ext cx="1117025" cy="11170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400"/>
                                        <p:tgtEl>
                                          <p:spTgt spid="2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09"/>
                                        </p:tgtEl>
                                        <p:attrNameLst>
                                          <p:attrName>style.visibility</p:attrName>
                                        </p:attrNameLst>
                                      </p:cBhvr>
                                      <p:to>
                                        <p:strVal val="visible"/>
                                      </p:to>
                                    </p:set>
                                    <p:anim calcmode="lin" valueType="num">
                                      <p:cBhvr additive="base">
                                        <p:cTn dur="400"/>
                                        <p:tgtEl>
                                          <p:spTgt spid="26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10"/>
                                        </p:tgtEl>
                                        <p:attrNameLst>
                                          <p:attrName>style.visibility</p:attrName>
                                        </p:attrNameLst>
                                      </p:cBhvr>
                                      <p:to>
                                        <p:strVal val="visible"/>
                                      </p:to>
                                    </p:set>
                                    <p:anim calcmode="lin" valueType="num">
                                      <p:cBhvr additive="base">
                                        <p:cTn dur="400"/>
                                        <p:tgtEl>
                                          <p:spTgt spid="2610"/>
                                        </p:tgtEl>
                                        <p:attrNameLst>
                                          <p:attrName>ppt_w</p:attrName>
                                        </p:attrNameLst>
                                      </p:cBhvr>
                                      <p:tavLst>
                                        <p:tav fmla="" tm="0">
                                          <p:val>
                                            <p:strVal val="0"/>
                                          </p:val>
                                        </p:tav>
                                        <p:tav fmla="" tm="100000">
                                          <p:val>
                                            <p:strVal val="#ppt_w"/>
                                          </p:val>
                                        </p:tav>
                                      </p:tavLst>
                                    </p:anim>
                                    <p:anim calcmode="lin" valueType="num">
                                      <p:cBhvr additive="base">
                                        <p:cTn dur="400"/>
                                        <p:tgtEl>
                                          <p:spTgt spid="26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